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media/image1.jpeg" ContentType="image/jpeg"/>
  <Override PartName="/ppt/media/image2.jpeg" ContentType="image/jpeg"/>
  <Override PartName="/ppt/media/image3.jpeg" ContentType="image/jpeg"/>
  <Override PartName="/ppt/media/image4.jpeg" ContentType="image/jpeg"/>
  <Override PartName="/ppt/media/image5.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Lst>
  <p:sldSz cx="13716000" cy="17145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1026914" rtl="0" fontAlgn="auto" latinLnBrk="0" hangingPunct="0">
      <a:lnSpc>
        <a:spcPct val="100000"/>
      </a:lnSpc>
      <a:spcBef>
        <a:spcPts val="0"/>
      </a:spcBef>
      <a:spcAft>
        <a:spcPts val="0"/>
      </a:spcAft>
      <a:buClrTx/>
      <a:buSzTx/>
      <a:buFontTx/>
      <a:buNone/>
      <a:tabLst/>
      <a:defRPr b="1" baseline="0" cap="none" i="0" spc="0" strike="noStrike" sz="4200" u="none" kumimoji="0" normalizeH="0">
        <a:ln>
          <a:noFill/>
        </a:ln>
        <a:solidFill>
          <a:srgbClr val="000000"/>
        </a:solidFill>
        <a:effectLst/>
        <a:uFillTx/>
        <a:latin typeface="Helvetica Neue"/>
        <a:ea typeface="Helvetica Neue"/>
        <a:cs typeface="Helvetica Neue"/>
        <a:sym typeface="Helvetica Neue"/>
      </a:defRPr>
    </a:lvl1pPr>
    <a:lvl2pPr marL="0" marR="0" indent="228600" algn="ctr" defTabSz="1026914" rtl="0" fontAlgn="auto" latinLnBrk="0" hangingPunct="0">
      <a:lnSpc>
        <a:spcPct val="100000"/>
      </a:lnSpc>
      <a:spcBef>
        <a:spcPts val="0"/>
      </a:spcBef>
      <a:spcAft>
        <a:spcPts val="0"/>
      </a:spcAft>
      <a:buClrTx/>
      <a:buSzTx/>
      <a:buFontTx/>
      <a:buNone/>
      <a:tabLst/>
      <a:defRPr b="1" baseline="0" cap="none" i="0" spc="0" strike="noStrike" sz="4200" u="none" kumimoji="0" normalizeH="0">
        <a:ln>
          <a:noFill/>
        </a:ln>
        <a:solidFill>
          <a:srgbClr val="000000"/>
        </a:solidFill>
        <a:effectLst/>
        <a:uFillTx/>
        <a:latin typeface="Helvetica Neue"/>
        <a:ea typeface="Helvetica Neue"/>
        <a:cs typeface="Helvetica Neue"/>
        <a:sym typeface="Helvetica Neue"/>
      </a:defRPr>
    </a:lvl2pPr>
    <a:lvl3pPr marL="0" marR="0" indent="457200" algn="ctr" defTabSz="1026914" rtl="0" fontAlgn="auto" latinLnBrk="0" hangingPunct="0">
      <a:lnSpc>
        <a:spcPct val="100000"/>
      </a:lnSpc>
      <a:spcBef>
        <a:spcPts val="0"/>
      </a:spcBef>
      <a:spcAft>
        <a:spcPts val="0"/>
      </a:spcAft>
      <a:buClrTx/>
      <a:buSzTx/>
      <a:buFontTx/>
      <a:buNone/>
      <a:tabLst/>
      <a:defRPr b="1" baseline="0" cap="none" i="0" spc="0" strike="noStrike" sz="4200" u="none" kumimoji="0" normalizeH="0">
        <a:ln>
          <a:noFill/>
        </a:ln>
        <a:solidFill>
          <a:srgbClr val="000000"/>
        </a:solidFill>
        <a:effectLst/>
        <a:uFillTx/>
        <a:latin typeface="Helvetica Neue"/>
        <a:ea typeface="Helvetica Neue"/>
        <a:cs typeface="Helvetica Neue"/>
        <a:sym typeface="Helvetica Neue"/>
      </a:defRPr>
    </a:lvl3pPr>
    <a:lvl4pPr marL="0" marR="0" indent="685800" algn="ctr" defTabSz="1026914" rtl="0" fontAlgn="auto" latinLnBrk="0" hangingPunct="0">
      <a:lnSpc>
        <a:spcPct val="100000"/>
      </a:lnSpc>
      <a:spcBef>
        <a:spcPts val="0"/>
      </a:spcBef>
      <a:spcAft>
        <a:spcPts val="0"/>
      </a:spcAft>
      <a:buClrTx/>
      <a:buSzTx/>
      <a:buFontTx/>
      <a:buNone/>
      <a:tabLst/>
      <a:defRPr b="1" baseline="0" cap="none" i="0" spc="0" strike="noStrike" sz="4200" u="none" kumimoji="0" normalizeH="0">
        <a:ln>
          <a:noFill/>
        </a:ln>
        <a:solidFill>
          <a:srgbClr val="000000"/>
        </a:solidFill>
        <a:effectLst/>
        <a:uFillTx/>
        <a:latin typeface="Helvetica Neue"/>
        <a:ea typeface="Helvetica Neue"/>
        <a:cs typeface="Helvetica Neue"/>
        <a:sym typeface="Helvetica Neue"/>
      </a:defRPr>
    </a:lvl4pPr>
    <a:lvl5pPr marL="0" marR="0" indent="914400" algn="ctr" defTabSz="1026914" rtl="0" fontAlgn="auto" latinLnBrk="0" hangingPunct="0">
      <a:lnSpc>
        <a:spcPct val="100000"/>
      </a:lnSpc>
      <a:spcBef>
        <a:spcPts val="0"/>
      </a:spcBef>
      <a:spcAft>
        <a:spcPts val="0"/>
      </a:spcAft>
      <a:buClrTx/>
      <a:buSzTx/>
      <a:buFontTx/>
      <a:buNone/>
      <a:tabLst/>
      <a:defRPr b="1" baseline="0" cap="none" i="0" spc="0" strike="noStrike" sz="4200" u="none" kumimoji="0" normalizeH="0">
        <a:ln>
          <a:noFill/>
        </a:ln>
        <a:solidFill>
          <a:srgbClr val="000000"/>
        </a:solidFill>
        <a:effectLst/>
        <a:uFillTx/>
        <a:latin typeface="Helvetica Neue"/>
        <a:ea typeface="Helvetica Neue"/>
        <a:cs typeface="Helvetica Neue"/>
        <a:sym typeface="Helvetica Neue"/>
      </a:defRPr>
    </a:lvl5pPr>
    <a:lvl6pPr marL="0" marR="0" indent="1143000" algn="ctr" defTabSz="1026914" rtl="0" fontAlgn="auto" latinLnBrk="0" hangingPunct="0">
      <a:lnSpc>
        <a:spcPct val="100000"/>
      </a:lnSpc>
      <a:spcBef>
        <a:spcPts val="0"/>
      </a:spcBef>
      <a:spcAft>
        <a:spcPts val="0"/>
      </a:spcAft>
      <a:buClrTx/>
      <a:buSzTx/>
      <a:buFontTx/>
      <a:buNone/>
      <a:tabLst/>
      <a:defRPr b="1" baseline="0" cap="none" i="0" spc="0" strike="noStrike" sz="4200" u="none" kumimoji="0" normalizeH="0">
        <a:ln>
          <a:noFill/>
        </a:ln>
        <a:solidFill>
          <a:srgbClr val="000000"/>
        </a:solidFill>
        <a:effectLst/>
        <a:uFillTx/>
        <a:latin typeface="Helvetica Neue"/>
        <a:ea typeface="Helvetica Neue"/>
        <a:cs typeface="Helvetica Neue"/>
        <a:sym typeface="Helvetica Neue"/>
      </a:defRPr>
    </a:lvl6pPr>
    <a:lvl7pPr marL="0" marR="0" indent="1371600" algn="ctr" defTabSz="1026914" rtl="0" fontAlgn="auto" latinLnBrk="0" hangingPunct="0">
      <a:lnSpc>
        <a:spcPct val="100000"/>
      </a:lnSpc>
      <a:spcBef>
        <a:spcPts val="0"/>
      </a:spcBef>
      <a:spcAft>
        <a:spcPts val="0"/>
      </a:spcAft>
      <a:buClrTx/>
      <a:buSzTx/>
      <a:buFontTx/>
      <a:buNone/>
      <a:tabLst/>
      <a:defRPr b="1" baseline="0" cap="none" i="0" spc="0" strike="noStrike" sz="4200" u="none" kumimoji="0" normalizeH="0">
        <a:ln>
          <a:noFill/>
        </a:ln>
        <a:solidFill>
          <a:srgbClr val="000000"/>
        </a:solidFill>
        <a:effectLst/>
        <a:uFillTx/>
        <a:latin typeface="Helvetica Neue"/>
        <a:ea typeface="Helvetica Neue"/>
        <a:cs typeface="Helvetica Neue"/>
        <a:sym typeface="Helvetica Neue"/>
      </a:defRPr>
    </a:lvl7pPr>
    <a:lvl8pPr marL="0" marR="0" indent="1600200" algn="ctr" defTabSz="1026914" rtl="0" fontAlgn="auto" latinLnBrk="0" hangingPunct="0">
      <a:lnSpc>
        <a:spcPct val="100000"/>
      </a:lnSpc>
      <a:spcBef>
        <a:spcPts val="0"/>
      </a:spcBef>
      <a:spcAft>
        <a:spcPts val="0"/>
      </a:spcAft>
      <a:buClrTx/>
      <a:buSzTx/>
      <a:buFontTx/>
      <a:buNone/>
      <a:tabLst/>
      <a:defRPr b="1" baseline="0" cap="none" i="0" spc="0" strike="noStrike" sz="4200" u="none" kumimoji="0" normalizeH="0">
        <a:ln>
          <a:noFill/>
        </a:ln>
        <a:solidFill>
          <a:srgbClr val="000000"/>
        </a:solidFill>
        <a:effectLst/>
        <a:uFillTx/>
        <a:latin typeface="Helvetica Neue"/>
        <a:ea typeface="Helvetica Neue"/>
        <a:cs typeface="Helvetica Neue"/>
        <a:sym typeface="Helvetica Neue"/>
      </a:defRPr>
    </a:lvl8pPr>
    <a:lvl9pPr marL="0" marR="0" indent="1828800" algn="ctr" defTabSz="1026914" rtl="0" fontAlgn="auto" latinLnBrk="0" hangingPunct="0">
      <a:lnSpc>
        <a:spcPct val="100000"/>
      </a:lnSpc>
      <a:spcBef>
        <a:spcPts val="0"/>
      </a:spcBef>
      <a:spcAft>
        <a:spcPts val="0"/>
      </a:spcAft>
      <a:buClrTx/>
      <a:buSzTx/>
      <a:buFontTx/>
      <a:buNone/>
      <a:tabLst/>
      <a:defRPr b="1" baseline="0" cap="none" i="0" spc="0" strike="noStrike" sz="4200" u="none" kumimoji="0" normalizeH="0">
        <a:ln>
          <a:noFill/>
        </a:ln>
        <a:solidFill>
          <a:srgbClr val="000000"/>
        </a:solidFill>
        <a:effectLst/>
        <a:uFillTx/>
        <a:latin typeface="Helvetica Neue"/>
        <a:ea typeface="Helvetica Neue"/>
        <a:cs typeface="Helvetica Neue"/>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b="def" i="def"/>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b="def" i="def"/>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b="def" i="def"/>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b="def" i="def"/>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b="def" i="def"/>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b="def" i="def"/>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16" name="Shape 116"/>
          <p:cNvSpPr/>
          <p:nvPr>
            <p:ph type="sldImg"/>
          </p:nvPr>
        </p:nvSpPr>
        <p:spPr>
          <a:xfrm>
            <a:off x="1143000" y="685800"/>
            <a:ext cx="4572000" cy="3429000"/>
          </a:xfrm>
          <a:prstGeom prst="rect">
            <a:avLst/>
          </a:prstGeom>
        </p:spPr>
        <p:txBody>
          <a:bodyPr/>
          <a:lstStyle/>
          <a:p>
            <a:pPr/>
          </a:p>
        </p:txBody>
      </p:sp>
      <p:sp>
        <p:nvSpPr>
          <p:cNvPr id="117" name="Shape 117"/>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ítulo y subtítulo">
    <p:spTree>
      <p:nvGrpSpPr>
        <p:cNvPr id="1" name=""/>
        <p:cNvGrpSpPr/>
        <p:nvPr/>
      </p:nvGrpSpPr>
      <p:grpSpPr>
        <a:xfrm>
          <a:off x="0" y="0"/>
          <a:ext cx="0" cy="0"/>
          <a:chOff x="0" y="0"/>
          <a:chExt cx="0" cy="0"/>
        </a:xfrm>
      </p:grpSpPr>
      <p:sp>
        <p:nvSpPr>
          <p:cNvPr id="11" name="Texto del título"/>
          <p:cNvSpPr txBox="1"/>
          <p:nvPr>
            <p:ph type="title"/>
          </p:nvPr>
        </p:nvSpPr>
        <p:spPr>
          <a:prstGeom prst="rect">
            <a:avLst/>
          </a:prstGeom>
        </p:spPr>
        <p:txBody>
          <a:bodyPr/>
          <a:lstStyle/>
          <a:p>
            <a:pPr/>
            <a:r>
              <a:t>Texto del título</a:t>
            </a:r>
          </a:p>
        </p:txBody>
      </p:sp>
      <p:sp>
        <p:nvSpPr>
          <p:cNvPr id="12" name="Nivel de texto 1…"/>
          <p:cNvSpPr txBox="1"/>
          <p:nvPr>
            <p:ph type="body" sz="quarter" idx="1"/>
          </p:nvPr>
        </p:nvSpPr>
        <p:spPr>
          <a:prstGeom prst="rect">
            <a:avLst/>
          </a:prstGeom>
        </p:spPr>
        <p:txBody>
          <a:bodyPr/>
          <a:lstStyle/>
          <a:p>
            <a:pPr/>
            <a:r>
              <a:t>Nivel de texto 1</a:t>
            </a:r>
          </a:p>
          <a:p>
            <a:pPr lvl="1"/>
            <a:r>
              <a:t>Nivel de texto 2</a:t>
            </a:r>
          </a:p>
          <a:p>
            <a:pPr lvl="2"/>
            <a:r>
              <a:t>Nivel de texto 3</a:t>
            </a:r>
          </a:p>
          <a:p>
            <a:pPr lvl="3"/>
            <a:r>
              <a:t>Nivel de texto 4</a:t>
            </a:r>
          </a:p>
          <a:p>
            <a:pPr lvl="4"/>
            <a:r>
              <a:t>Nivel de texto 5</a:t>
            </a:r>
          </a:p>
        </p:txBody>
      </p:sp>
      <p:sp>
        <p:nvSpPr>
          <p:cNvPr id="13" name="Número de diapositiva"/>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Cita">
    <p:spTree>
      <p:nvGrpSpPr>
        <p:cNvPr id="1" name=""/>
        <p:cNvGrpSpPr/>
        <p:nvPr/>
      </p:nvGrpSpPr>
      <p:grpSpPr>
        <a:xfrm>
          <a:off x="0" y="0"/>
          <a:ext cx="0" cy="0"/>
          <a:chOff x="0" y="0"/>
          <a:chExt cx="0" cy="0"/>
        </a:xfrm>
      </p:grpSpPr>
      <p:sp>
        <p:nvSpPr>
          <p:cNvPr id="93" name="– Juan Pérez"/>
          <p:cNvSpPr txBox="1"/>
          <p:nvPr>
            <p:ph type="body" sz="quarter" idx="21"/>
          </p:nvPr>
        </p:nvSpPr>
        <p:spPr>
          <a:xfrm>
            <a:off x="1339453" y="10139660"/>
            <a:ext cx="11037094" cy="727222"/>
          </a:xfrm>
          <a:prstGeom prst="rect">
            <a:avLst/>
          </a:prstGeom>
        </p:spPr>
        <p:txBody>
          <a:bodyPr>
            <a:spAutoFit/>
          </a:bodyPr>
          <a:lstStyle>
            <a:lvl1pPr>
              <a:defRPr i="1" sz="4200"/>
            </a:lvl1pPr>
          </a:lstStyle>
          <a:p>
            <a:pPr/>
            <a:r>
              <a:t>– Juan Pérez</a:t>
            </a:r>
          </a:p>
        </p:txBody>
      </p:sp>
      <p:sp>
        <p:nvSpPr>
          <p:cNvPr id="94" name="“Escribe una cita aquí”"/>
          <p:cNvSpPr txBox="1"/>
          <p:nvPr>
            <p:ph type="body" sz="quarter" idx="22"/>
          </p:nvPr>
        </p:nvSpPr>
        <p:spPr>
          <a:xfrm>
            <a:off x="1339453" y="7750936"/>
            <a:ext cx="11037094" cy="1000191"/>
          </a:xfrm>
          <a:prstGeom prst="rect">
            <a:avLst/>
          </a:prstGeom>
        </p:spPr>
        <p:txBody>
          <a:bodyPr anchor="ctr">
            <a:spAutoFit/>
          </a:bodyPr>
          <a:lstStyle>
            <a:lvl1pPr>
              <a:defRPr sz="5800">
                <a:latin typeface="+mn-lt"/>
                <a:ea typeface="+mn-ea"/>
                <a:cs typeface="+mn-cs"/>
                <a:sym typeface="Helvetica Neue Medium"/>
              </a:defRPr>
            </a:lvl1pPr>
          </a:lstStyle>
          <a:p>
            <a:pPr/>
            <a:r>
              <a:t>“Escribe una cita aquí” </a:t>
            </a:r>
          </a:p>
        </p:txBody>
      </p:sp>
      <p:sp>
        <p:nvSpPr>
          <p:cNvPr id="95" name="Número de diapositiva"/>
          <p:cNvSpPr txBox="1"/>
          <p:nvPr>
            <p:ph type="sldNum" sz="quarter" idx="2"/>
          </p:nvPr>
        </p:nvSpPr>
        <p:spPr>
          <a:prstGeom prst="rect">
            <a:avLst/>
          </a:prstGeom>
        </p:spPr>
        <p:txBody>
          <a:bodyPr/>
          <a:lstStyle>
            <a:lvl1pPr>
              <a:defRPr>
                <a:latin typeface="Helvetica Neue Light"/>
                <a:ea typeface="Helvetica Neue Light"/>
                <a:cs typeface="Helvetica Neue Light"/>
                <a:sym typeface="Helvetica Neue Light"/>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Foto">
    <p:spTree>
      <p:nvGrpSpPr>
        <p:cNvPr id="1" name=""/>
        <p:cNvGrpSpPr/>
        <p:nvPr/>
      </p:nvGrpSpPr>
      <p:grpSpPr>
        <a:xfrm>
          <a:off x="0" y="0"/>
          <a:ext cx="0" cy="0"/>
          <a:chOff x="0" y="0"/>
          <a:chExt cx="0" cy="0"/>
        </a:xfrm>
      </p:grpSpPr>
      <p:sp>
        <p:nvSpPr>
          <p:cNvPr id="102" name="Imagen"/>
          <p:cNvSpPr/>
          <p:nvPr>
            <p:ph type="pic" idx="21"/>
          </p:nvPr>
        </p:nvSpPr>
        <p:spPr>
          <a:xfrm>
            <a:off x="-1001798" y="3429000"/>
            <a:ext cx="15719596" cy="10487918"/>
          </a:xfrm>
          <a:prstGeom prst="rect">
            <a:avLst/>
          </a:prstGeom>
        </p:spPr>
        <p:txBody>
          <a:bodyPr lIns="91439" tIns="45719" rIns="91439" bIns="45719">
            <a:noAutofit/>
          </a:bodyPr>
          <a:lstStyle/>
          <a:p>
            <a:pPr/>
          </a:p>
        </p:txBody>
      </p:sp>
      <p:sp>
        <p:nvSpPr>
          <p:cNvPr id="103" name="Número de diapositiva"/>
          <p:cNvSpPr txBox="1"/>
          <p:nvPr>
            <p:ph type="sldNum" sz="quarter" idx="2"/>
          </p:nvPr>
        </p:nvSpPr>
        <p:spPr>
          <a:prstGeom prst="rect">
            <a:avLst/>
          </a:prstGeom>
        </p:spPr>
        <p:txBody>
          <a:bodyPr/>
          <a:lstStyle>
            <a:lvl1pPr>
              <a:defRPr>
                <a:latin typeface="Helvetica Neue Light"/>
                <a:ea typeface="Helvetica Neue Light"/>
                <a:cs typeface="Helvetica Neue Light"/>
                <a:sym typeface="Helvetica Neue Light"/>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En blanco">
    <p:spTree>
      <p:nvGrpSpPr>
        <p:cNvPr id="1" name=""/>
        <p:cNvGrpSpPr/>
        <p:nvPr/>
      </p:nvGrpSpPr>
      <p:grpSpPr>
        <a:xfrm>
          <a:off x="0" y="0"/>
          <a:ext cx="0" cy="0"/>
          <a:chOff x="0" y="0"/>
          <a:chExt cx="0" cy="0"/>
        </a:xfrm>
      </p:grpSpPr>
      <p:sp>
        <p:nvSpPr>
          <p:cNvPr id="110" name="Número de diapositiva"/>
          <p:cNvSpPr txBox="1"/>
          <p:nvPr>
            <p:ph type="sldNum" sz="quarter" idx="2"/>
          </p:nvPr>
        </p:nvSpPr>
        <p:spPr>
          <a:prstGeom prst="rect">
            <a:avLst/>
          </a:prstGeom>
        </p:spPr>
        <p:txBody>
          <a:bodyPr/>
          <a:lstStyle>
            <a:lvl1pPr>
              <a:defRPr>
                <a:latin typeface="Helvetica Neue Light"/>
                <a:ea typeface="Helvetica Neue Light"/>
                <a:cs typeface="Helvetica Neue Light"/>
                <a:sym typeface="Helvetica Neue Light"/>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Foto (horizontal)">
    <p:spTree>
      <p:nvGrpSpPr>
        <p:cNvPr id="1" name=""/>
        <p:cNvGrpSpPr/>
        <p:nvPr/>
      </p:nvGrpSpPr>
      <p:grpSpPr>
        <a:xfrm>
          <a:off x="0" y="0"/>
          <a:ext cx="0" cy="0"/>
          <a:chOff x="0" y="0"/>
          <a:chExt cx="0" cy="0"/>
        </a:xfrm>
      </p:grpSpPr>
      <p:sp>
        <p:nvSpPr>
          <p:cNvPr id="20" name="Imagen"/>
          <p:cNvSpPr/>
          <p:nvPr>
            <p:ph type="pic" sz="half" idx="21"/>
          </p:nvPr>
        </p:nvSpPr>
        <p:spPr>
          <a:xfrm>
            <a:off x="1710796" y="3733910"/>
            <a:ext cx="10287003" cy="6861573"/>
          </a:xfrm>
          <a:prstGeom prst="rect">
            <a:avLst/>
          </a:prstGeom>
        </p:spPr>
        <p:txBody>
          <a:bodyPr lIns="91439" tIns="45719" rIns="91439" bIns="45719">
            <a:noAutofit/>
          </a:bodyPr>
          <a:lstStyle/>
          <a:p>
            <a:pPr/>
          </a:p>
        </p:txBody>
      </p:sp>
      <p:sp>
        <p:nvSpPr>
          <p:cNvPr id="21" name="Texto del título"/>
          <p:cNvSpPr txBox="1"/>
          <p:nvPr>
            <p:ph type="title"/>
          </p:nvPr>
        </p:nvSpPr>
        <p:spPr>
          <a:xfrm>
            <a:off x="1339453" y="10514707"/>
            <a:ext cx="11037094" cy="1500188"/>
          </a:xfrm>
          <a:prstGeom prst="rect">
            <a:avLst/>
          </a:prstGeom>
        </p:spPr>
        <p:txBody>
          <a:bodyPr/>
          <a:lstStyle/>
          <a:p>
            <a:pPr/>
            <a:r>
              <a:t>Texto del título</a:t>
            </a:r>
          </a:p>
        </p:txBody>
      </p:sp>
      <p:sp>
        <p:nvSpPr>
          <p:cNvPr id="22" name="Nivel de texto 1…"/>
          <p:cNvSpPr txBox="1"/>
          <p:nvPr>
            <p:ph type="body" sz="quarter" idx="1"/>
          </p:nvPr>
        </p:nvSpPr>
        <p:spPr>
          <a:xfrm>
            <a:off x="1339453" y="12028289"/>
            <a:ext cx="11037094" cy="1192114"/>
          </a:xfrm>
          <a:prstGeom prst="rect">
            <a:avLst/>
          </a:prstGeom>
        </p:spPr>
        <p:txBody>
          <a:bodyPr/>
          <a:lstStyle/>
          <a:p>
            <a:pPr/>
            <a:r>
              <a:t>Nivel de texto 1</a:t>
            </a:r>
          </a:p>
          <a:p>
            <a:pPr lvl="1"/>
            <a:r>
              <a:t>Nivel de texto 2</a:t>
            </a:r>
          </a:p>
          <a:p>
            <a:pPr lvl="2"/>
            <a:r>
              <a:t>Nivel de texto 3</a:t>
            </a:r>
          </a:p>
          <a:p>
            <a:pPr lvl="3"/>
            <a:r>
              <a:t>Nivel de texto 4</a:t>
            </a:r>
          </a:p>
          <a:p>
            <a:pPr lvl="4"/>
            <a:r>
              <a:t>Nivel de texto 5</a:t>
            </a:r>
          </a:p>
        </p:txBody>
      </p:sp>
      <p:sp>
        <p:nvSpPr>
          <p:cNvPr id="23" name="Número de diapositiva"/>
          <p:cNvSpPr txBox="1"/>
          <p:nvPr>
            <p:ph type="sldNum" sz="quarter" idx="2"/>
          </p:nvPr>
        </p:nvSpPr>
        <p:spPr>
          <a:prstGeom prst="rect">
            <a:avLst/>
          </a:prstGeom>
        </p:spPr>
        <p:txBody>
          <a:bodyPr/>
          <a:lstStyle>
            <a:lvl1pPr>
              <a:defRPr>
                <a:latin typeface="Helvetica Neue Light"/>
                <a:ea typeface="Helvetica Neue Light"/>
                <a:cs typeface="Helvetica Neue Light"/>
                <a:sym typeface="Helvetica Neue Light"/>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ítulo (centro)">
    <p:spTree>
      <p:nvGrpSpPr>
        <p:cNvPr id="1" name=""/>
        <p:cNvGrpSpPr/>
        <p:nvPr/>
      </p:nvGrpSpPr>
      <p:grpSpPr>
        <a:xfrm>
          <a:off x="0" y="0"/>
          <a:ext cx="0" cy="0"/>
          <a:chOff x="0" y="0"/>
          <a:chExt cx="0" cy="0"/>
        </a:xfrm>
      </p:grpSpPr>
      <p:sp>
        <p:nvSpPr>
          <p:cNvPr id="30" name="Texto del título"/>
          <p:cNvSpPr txBox="1"/>
          <p:nvPr>
            <p:ph type="title"/>
          </p:nvPr>
        </p:nvSpPr>
        <p:spPr>
          <a:xfrm>
            <a:off x="1339453" y="6831210"/>
            <a:ext cx="11037094" cy="3482580"/>
          </a:xfrm>
          <a:prstGeom prst="rect">
            <a:avLst/>
          </a:prstGeom>
        </p:spPr>
        <p:txBody>
          <a:bodyPr anchor="ctr"/>
          <a:lstStyle/>
          <a:p>
            <a:pPr/>
            <a:r>
              <a:t>Texto del título</a:t>
            </a:r>
          </a:p>
        </p:txBody>
      </p:sp>
      <p:sp>
        <p:nvSpPr>
          <p:cNvPr id="31" name="Número de diapositiva"/>
          <p:cNvSpPr txBox="1"/>
          <p:nvPr>
            <p:ph type="sldNum" sz="quarter" idx="2"/>
          </p:nvPr>
        </p:nvSpPr>
        <p:spPr>
          <a:prstGeom prst="rect">
            <a:avLst/>
          </a:prstGeom>
        </p:spPr>
        <p:txBody>
          <a:bodyPr/>
          <a:lstStyle>
            <a:lvl1pPr>
              <a:defRPr>
                <a:latin typeface="Helvetica Neue Light"/>
                <a:ea typeface="Helvetica Neue Light"/>
                <a:cs typeface="Helvetica Neue Light"/>
                <a:sym typeface="Helvetica Neue Light"/>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Foto (vertical)">
    <p:spTree>
      <p:nvGrpSpPr>
        <p:cNvPr id="1" name=""/>
        <p:cNvGrpSpPr/>
        <p:nvPr/>
      </p:nvGrpSpPr>
      <p:grpSpPr>
        <a:xfrm>
          <a:off x="0" y="0"/>
          <a:ext cx="0" cy="0"/>
          <a:chOff x="0" y="0"/>
          <a:chExt cx="0" cy="0"/>
        </a:xfrm>
      </p:grpSpPr>
      <p:sp>
        <p:nvSpPr>
          <p:cNvPr id="38" name="Imagen"/>
          <p:cNvSpPr/>
          <p:nvPr>
            <p:ph type="pic" idx="21"/>
          </p:nvPr>
        </p:nvSpPr>
        <p:spPr>
          <a:xfrm>
            <a:off x="2387575" y="4076402"/>
            <a:ext cx="13079760" cy="8719841"/>
          </a:xfrm>
          <a:prstGeom prst="rect">
            <a:avLst/>
          </a:prstGeom>
        </p:spPr>
        <p:txBody>
          <a:bodyPr lIns="91439" tIns="45719" rIns="91439" bIns="45719">
            <a:noAutofit/>
          </a:bodyPr>
          <a:lstStyle/>
          <a:p>
            <a:pPr/>
          </a:p>
        </p:txBody>
      </p:sp>
      <p:sp>
        <p:nvSpPr>
          <p:cNvPr id="39" name="Texto del título"/>
          <p:cNvSpPr txBox="1"/>
          <p:nvPr>
            <p:ph type="title"/>
          </p:nvPr>
        </p:nvSpPr>
        <p:spPr>
          <a:xfrm>
            <a:off x="1004589" y="4098726"/>
            <a:ext cx="5625704" cy="4205884"/>
          </a:xfrm>
          <a:prstGeom prst="rect">
            <a:avLst/>
          </a:prstGeom>
        </p:spPr>
        <p:txBody>
          <a:bodyPr/>
          <a:lstStyle>
            <a:lvl1pPr>
              <a:defRPr sz="10400"/>
            </a:lvl1pPr>
          </a:lstStyle>
          <a:p>
            <a:pPr/>
            <a:r>
              <a:t>Texto del título</a:t>
            </a:r>
          </a:p>
        </p:txBody>
      </p:sp>
      <p:sp>
        <p:nvSpPr>
          <p:cNvPr id="40" name="Nivel de texto 1…"/>
          <p:cNvSpPr txBox="1"/>
          <p:nvPr>
            <p:ph type="body" sz="quarter" idx="1"/>
          </p:nvPr>
        </p:nvSpPr>
        <p:spPr>
          <a:xfrm>
            <a:off x="1004589" y="8411765"/>
            <a:ext cx="5625704" cy="4339829"/>
          </a:xfrm>
          <a:prstGeom prst="rect">
            <a:avLst/>
          </a:prstGeom>
        </p:spPr>
        <p:txBody>
          <a:bodyPr/>
          <a:lstStyle/>
          <a:p>
            <a:pPr/>
            <a:r>
              <a:t>Nivel de texto 1</a:t>
            </a:r>
          </a:p>
          <a:p>
            <a:pPr lvl="1"/>
            <a:r>
              <a:t>Nivel de texto 2</a:t>
            </a:r>
          </a:p>
          <a:p>
            <a:pPr lvl="2"/>
            <a:r>
              <a:t>Nivel de texto 3</a:t>
            </a:r>
          </a:p>
          <a:p>
            <a:pPr lvl="3"/>
            <a:r>
              <a:t>Nivel de texto 4</a:t>
            </a:r>
          </a:p>
          <a:p>
            <a:pPr lvl="4"/>
            <a:r>
              <a:t>Nivel de texto 5</a:t>
            </a:r>
          </a:p>
        </p:txBody>
      </p:sp>
      <p:sp>
        <p:nvSpPr>
          <p:cNvPr id="41" name="Número de diapositiva"/>
          <p:cNvSpPr txBox="1"/>
          <p:nvPr>
            <p:ph type="sldNum" sz="quarter" idx="2"/>
          </p:nvPr>
        </p:nvSpPr>
        <p:spPr>
          <a:prstGeom prst="rect">
            <a:avLst/>
          </a:prstGeom>
        </p:spPr>
        <p:txBody>
          <a:bodyPr/>
          <a:lstStyle>
            <a:lvl1pPr>
              <a:defRPr>
                <a:latin typeface="Helvetica Neue Light"/>
                <a:ea typeface="Helvetica Neue Light"/>
                <a:cs typeface="Helvetica Neue Light"/>
                <a:sym typeface="Helvetica Neue Light"/>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ítulo (arriba)">
    <p:spTree>
      <p:nvGrpSpPr>
        <p:cNvPr id="1" name=""/>
        <p:cNvGrpSpPr/>
        <p:nvPr/>
      </p:nvGrpSpPr>
      <p:grpSpPr>
        <a:xfrm>
          <a:off x="0" y="0"/>
          <a:ext cx="0" cy="0"/>
          <a:chOff x="0" y="0"/>
          <a:chExt cx="0" cy="0"/>
        </a:xfrm>
      </p:grpSpPr>
      <p:sp>
        <p:nvSpPr>
          <p:cNvPr id="48" name="Texto del título"/>
          <p:cNvSpPr txBox="1"/>
          <p:nvPr>
            <p:ph type="title"/>
          </p:nvPr>
        </p:nvSpPr>
        <p:spPr>
          <a:xfrm>
            <a:off x="1004589" y="3696890"/>
            <a:ext cx="11706822" cy="2277071"/>
          </a:xfrm>
          <a:prstGeom prst="rect">
            <a:avLst/>
          </a:prstGeom>
        </p:spPr>
        <p:txBody>
          <a:bodyPr anchor="ctr"/>
          <a:lstStyle/>
          <a:p>
            <a:pPr/>
            <a:r>
              <a:t>Texto del título</a:t>
            </a:r>
          </a:p>
        </p:txBody>
      </p:sp>
      <p:sp>
        <p:nvSpPr>
          <p:cNvPr id="49" name="Número de diapositiva"/>
          <p:cNvSpPr txBox="1"/>
          <p:nvPr>
            <p:ph type="sldNum" sz="quarter" idx="2"/>
          </p:nvPr>
        </p:nvSpPr>
        <p:spPr>
          <a:prstGeom prst="rect">
            <a:avLst/>
          </a:prstGeom>
        </p:spPr>
        <p:txBody>
          <a:bodyPr/>
          <a:lstStyle>
            <a:lvl1pPr>
              <a:defRPr>
                <a:latin typeface="Helvetica Neue Light"/>
                <a:ea typeface="Helvetica Neue Light"/>
                <a:cs typeface="Helvetica Neue Light"/>
                <a:sym typeface="Helvetica Neue Light"/>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ítulo y viñetas">
    <p:spTree>
      <p:nvGrpSpPr>
        <p:cNvPr id="1" name=""/>
        <p:cNvGrpSpPr/>
        <p:nvPr/>
      </p:nvGrpSpPr>
      <p:grpSpPr>
        <a:xfrm>
          <a:off x="0" y="0"/>
          <a:ext cx="0" cy="0"/>
          <a:chOff x="0" y="0"/>
          <a:chExt cx="0" cy="0"/>
        </a:xfrm>
      </p:grpSpPr>
      <p:sp>
        <p:nvSpPr>
          <p:cNvPr id="56" name="Texto del título"/>
          <p:cNvSpPr txBox="1"/>
          <p:nvPr>
            <p:ph type="title"/>
          </p:nvPr>
        </p:nvSpPr>
        <p:spPr>
          <a:xfrm>
            <a:off x="1004589" y="3696890"/>
            <a:ext cx="11706822" cy="2277071"/>
          </a:xfrm>
          <a:prstGeom prst="rect">
            <a:avLst/>
          </a:prstGeom>
        </p:spPr>
        <p:txBody>
          <a:bodyPr anchor="ctr"/>
          <a:lstStyle/>
          <a:p>
            <a:pPr/>
            <a:r>
              <a:t>Texto del título</a:t>
            </a:r>
          </a:p>
        </p:txBody>
      </p:sp>
      <p:sp>
        <p:nvSpPr>
          <p:cNvPr id="57" name="Nivel de texto 1…"/>
          <p:cNvSpPr txBox="1"/>
          <p:nvPr>
            <p:ph type="body" sz="half" idx="1"/>
          </p:nvPr>
        </p:nvSpPr>
        <p:spPr>
          <a:xfrm>
            <a:off x="1004589" y="6161484"/>
            <a:ext cx="11706822" cy="6630294"/>
          </a:xfrm>
          <a:prstGeom prst="rect">
            <a:avLst/>
          </a:prstGeom>
        </p:spPr>
        <p:txBody>
          <a:bodyPr anchor="ctr"/>
          <a:lstStyle>
            <a:lvl1pPr marL="777875" indent="-777875" algn="l">
              <a:spcBef>
                <a:spcPts val="7300"/>
              </a:spcBef>
              <a:buSzPct val="145000"/>
              <a:buChar char="•"/>
              <a:defRPr sz="5600"/>
            </a:lvl1pPr>
            <a:lvl2pPr marL="1222375" indent="-777875" algn="l">
              <a:spcBef>
                <a:spcPts val="7300"/>
              </a:spcBef>
              <a:buSzPct val="145000"/>
              <a:buChar char="•"/>
              <a:defRPr sz="5600"/>
            </a:lvl2pPr>
            <a:lvl3pPr marL="1666875" indent="-777875" algn="l">
              <a:spcBef>
                <a:spcPts val="7300"/>
              </a:spcBef>
              <a:buSzPct val="145000"/>
              <a:buChar char="•"/>
              <a:defRPr sz="5600"/>
            </a:lvl3pPr>
            <a:lvl4pPr marL="2111375" indent="-777875" algn="l">
              <a:spcBef>
                <a:spcPts val="7300"/>
              </a:spcBef>
              <a:buSzPct val="145000"/>
              <a:buChar char="•"/>
              <a:defRPr sz="5600"/>
            </a:lvl4pPr>
            <a:lvl5pPr marL="2555875" indent="-777875" algn="l">
              <a:spcBef>
                <a:spcPts val="7300"/>
              </a:spcBef>
              <a:buSzPct val="145000"/>
              <a:buChar char="•"/>
              <a:defRPr sz="5600"/>
            </a:lvl5pPr>
          </a:lstStyle>
          <a:p>
            <a:pPr/>
            <a:r>
              <a:t>Nivel de texto 1</a:t>
            </a:r>
          </a:p>
          <a:p>
            <a:pPr lvl="1"/>
            <a:r>
              <a:t>Nivel de texto 2</a:t>
            </a:r>
          </a:p>
          <a:p>
            <a:pPr lvl="2"/>
            <a:r>
              <a:t>Nivel de texto 3</a:t>
            </a:r>
          </a:p>
          <a:p>
            <a:pPr lvl="3"/>
            <a:r>
              <a:t>Nivel de texto 4</a:t>
            </a:r>
          </a:p>
          <a:p>
            <a:pPr lvl="4"/>
            <a:r>
              <a:t>Nivel de texto 5</a:t>
            </a:r>
          </a:p>
        </p:txBody>
      </p:sp>
      <p:sp>
        <p:nvSpPr>
          <p:cNvPr id="58" name="Número de diapositiva"/>
          <p:cNvSpPr txBox="1"/>
          <p:nvPr>
            <p:ph type="sldNum" sz="quarter" idx="2"/>
          </p:nvPr>
        </p:nvSpPr>
        <p:spPr>
          <a:prstGeom prst="rect">
            <a:avLst/>
          </a:prstGeom>
        </p:spPr>
        <p:txBody>
          <a:bodyPr/>
          <a:lstStyle>
            <a:lvl1pPr>
              <a:defRPr>
                <a:latin typeface="Helvetica Neue Light"/>
                <a:ea typeface="Helvetica Neue Light"/>
                <a:cs typeface="Helvetica Neue Light"/>
                <a:sym typeface="Helvetica Neue Light"/>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ítulo, viñetas y foto">
    <p:spTree>
      <p:nvGrpSpPr>
        <p:cNvPr id="1" name=""/>
        <p:cNvGrpSpPr/>
        <p:nvPr/>
      </p:nvGrpSpPr>
      <p:grpSpPr>
        <a:xfrm>
          <a:off x="0" y="0"/>
          <a:ext cx="0" cy="0"/>
          <a:chOff x="0" y="0"/>
          <a:chExt cx="0" cy="0"/>
        </a:xfrm>
      </p:grpSpPr>
      <p:sp>
        <p:nvSpPr>
          <p:cNvPr id="65" name="Imagen"/>
          <p:cNvSpPr/>
          <p:nvPr>
            <p:ph type="pic" sz="half" idx="21"/>
          </p:nvPr>
        </p:nvSpPr>
        <p:spPr>
          <a:xfrm>
            <a:off x="4309690" y="6157019"/>
            <a:ext cx="9945440" cy="6630294"/>
          </a:xfrm>
          <a:prstGeom prst="rect">
            <a:avLst/>
          </a:prstGeom>
        </p:spPr>
        <p:txBody>
          <a:bodyPr lIns="91439" tIns="45719" rIns="91439" bIns="45719">
            <a:noAutofit/>
          </a:bodyPr>
          <a:lstStyle/>
          <a:p>
            <a:pPr/>
          </a:p>
        </p:txBody>
      </p:sp>
      <p:sp>
        <p:nvSpPr>
          <p:cNvPr id="66" name="Texto del título"/>
          <p:cNvSpPr txBox="1"/>
          <p:nvPr>
            <p:ph type="title"/>
          </p:nvPr>
        </p:nvSpPr>
        <p:spPr>
          <a:xfrm>
            <a:off x="1004589" y="3696890"/>
            <a:ext cx="11706822" cy="2277071"/>
          </a:xfrm>
          <a:prstGeom prst="rect">
            <a:avLst/>
          </a:prstGeom>
        </p:spPr>
        <p:txBody>
          <a:bodyPr anchor="ctr"/>
          <a:lstStyle/>
          <a:p>
            <a:pPr/>
            <a:r>
              <a:t>Texto del título</a:t>
            </a:r>
          </a:p>
        </p:txBody>
      </p:sp>
      <p:sp>
        <p:nvSpPr>
          <p:cNvPr id="67" name="Nivel de texto 1…"/>
          <p:cNvSpPr txBox="1"/>
          <p:nvPr>
            <p:ph type="body" sz="quarter" idx="1"/>
          </p:nvPr>
        </p:nvSpPr>
        <p:spPr>
          <a:xfrm>
            <a:off x="1004589" y="6161484"/>
            <a:ext cx="5625704" cy="6630294"/>
          </a:xfrm>
          <a:prstGeom prst="rect">
            <a:avLst/>
          </a:prstGeom>
        </p:spPr>
        <p:txBody>
          <a:bodyPr anchor="ctr"/>
          <a:lstStyle>
            <a:lvl1pPr marL="587828" indent="-587828" algn="l">
              <a:spcBef>
                <a:spcPts val="5600"/>
              </a:spcBef>
              <a:buSzPct val="145000"/>
              <a:buChar char="•"/>
              <a:defRPr sz="4800"/>
            </a:lvl1pPr>
            <a:lvl2pPr marL="930728" indent="-587828" algn="l">
              <a:spcBef>
                <a:spcPts val="5600"/>
              </a:spcBef>
              <a:buSzPct val="145000"/>
              <a:buChar char="•"/>
              <a:defRPr sz="4800"/>
            </a:lvl2pPr>
            <a:lvl3pPr marL="1273628" indent="-587828" algn="l">
              <a:spcBef>
                <a:spcPts val="5600"/>
              </a:spcBef>
              <a:buSzPct val="145000"/>
              <a:buChar char="•"/>
              <a:defRPr sz="4800"/>
            </a:lvl3pPr>
            <a:lvl4pPr marL="1616528" indent="-587828" algn="l">
              <a:spcBef>
                <a:spcPts val="5600"/>
              </a:spcBef>
              <a:buSzPct val="145000"/>
              <a:buChar char="•"/>
              <a:defRPr sz="4800"/>
            </a:lvl4pPr>
            <a:lvl5pPr marL="1959428" indent="-587828" algn="l">
              <a:spcBef>
                <a:spcPts val="5600"/>
              </a:spcBef>
              <a:buSzPct val="145000"/>
              <a:buChar char="•"/>
              <a:defRPr sz="4800"/>
            </a:lvl5pPr>
          </a:lstStyle>
          <a:p>
            <a:pPr/>
            <a:r>
              <a:t>Nivel de texto 1</a:t>
            </a:r>
          </a:p>
          <a:p>
            <a:pPr lvl="1"/>
            <a:r>
              <a:t>Nivel de texto 2</a:t>
            </a:r>
          </a:p>
          <a:p>
            <a:pPr lvl="2"/>
            <a:r>
              <a:t>Nivel de texto 3</a:t>
            </a:r>
          </a:p>
          <a:p>
            <a:pPr lvl="3"/>
            <a:r>
              <a:t>Nivel de texto 4</a:t>
            </a:r>
          </a:p>
          <a:p>
            <a:pPr lvl="4"/>
            <a:r>
              <a:t>Nivel de texto 5</a:t>
            </a:r>
          </a:p>
        </p:txBody>
      </p:sp>
      <p:sp>
        <p:nvSpPr>
          <p:cNvPr id="68" name="Número de diapositiva"/>
          <p:cNvSpPr txBox="1"/>
          <p:nvPr>
            <p:ph type="sldNum" sz="quarter" idx="2"/>
          </p:nvPr>
        </p:nvSpPr>
        <p:spPr>
          <a:xfrm>
            <a:off x="6596786" y="13233796"/>
            <a:ext cx="515284" cy="538958"/>
          </a:xfrm>
          <a:prstGeom prst="rect">
            <a:avLst/>
          </a:prstGeom>
        </p:spPr>
        <p:txBody>
          <a:bodyPr/>
          <a:lstStyle>
            <a:lvl1pPr>
              <a:defRPr>
                <a:latin typeface="Helvetica Light"/>
                <a:ea typeface="Helvetica Light"/>
                <a:cs typeface="Helvetica Light"/>
                <a:sym typeface="Helvetica Light"/>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Viñetas">
    <p:spTree>
      <p:nvGrpSpPr>
        <p:cNvPr id="1" name=""/>
        <p:cNvGrpSpPr/>
        <p:nvPr/>
      </p:nvGrpSpPr>
      <p:grpSpPr>
        <a:xfrm>
          <a:off x="0" y="0"/>
          <a:ext cx="0" cy="0"/>
          <a:chOff x="0" y="0"/>
          <a:chExt cx="0" cy="0"/>
        </a:xfrm>
      </p:grpSpPr>
      <p:sp>
        <p:nvSpPr>
          <p:cNvPr id="75" name="Nivel de texto 1…"/>
          <p:cNvSpPr txBox="1"/>
          <p:nvPr>
            <p:ph type="body" sz="half" idx="1"/>
          </p:nvPr>
        </p:nvSpPr>
        <p:spPr>
          <a:xfrm>
            <a:off x="1004589" y="4768453"/>
            <a:ext cx="11706822" cy="7608094"/>
          </a:xfrm>
          <a:prstGeom prst="rect">
            <a:avLst/>
          </a:prstGeom>
        </p:spPr>
        <p:txBody>
          <a:bodyPr anchor="ctr"/>
          <a:lstStyle>
            <a:lvl1pPr marL="777875" indent="-777875" algn="l">
              <a:spcBef>
                <a:spcPts val="7300"/>
              </a:spcBef>
              <a:buSzPct val="145000"/>
              <a:buChar char="•"/>
              <a:defRPr sz="5600"/>
            </a:lvl1pPr>
            <a:lvl2pPr marL="1222375" indent="-777875" algn="l">
              <a:spcBef>
                <a:spcPts val="7300"/>
              </a:spcBef>
              <a:buSzPct val="145000"/>
              <a:buChar char="•"/>
              <a:defRPr sz="5600"/>
            </a:lvl2pPr>
            <a:lvl3pPr marL="1666875" indent="-777875" algn="l">
              <a:spcBef>
                <a:spcPts val="7300"/>
              </a:spcBef>
              <a:buSzPct val="145000"/>
              <a:buChar char="•"/>
              <a:defRPr sz="5600"/>
            </a:lvl3pPr>
            <a:lvl4pPr marL="2111375" indent="-777875" algn="l">
              <a:spcBef>
                <a:spcPts val="7300"/>
              </a:spcBef>
              <a:buSzPct val="145000"/>
              <a:buChar char="•"/>
              <a:defRPr sz="5600"/>
            </a:lvl4pPr>
            <a:lvl5pPr marL="2555875" indent="-777875" algn="l">
              <a:spcBef>
                <a:spcPts val="7300"/>
              </a:spcBef>
              <a:buSzPct val="145000"/>
              <a:buChar char="•"/>
              <a:defRPr sz="5600"/>
            </a:lvl5pPr>
          </a:lstStyle>
          <a:p>
            <a:pPr/>
            <a:r>
              <a:t>Nivel de texto 1</a:t>
            </a:r>
          </a:p>
          <a:p>
            <a:pPr lvl="1"/>
            <a:r>
              <a:t>Nivel de texto 2</a:t>
            </a:r>
          </a:p>
          <a:p>
            <a:pPr lvl="2"/>
            <a:r>
              <a:t>Nivel de texto 3</a:t>
            </a:r>
          </a:p>
          <a:p>
            <a:pPr lvl="3"/>
            <a:r>
              <a:t>Nivel de texto 4</a:t>
            </a:r>
          </a:p>
          <a:p>
            <a:pPr lvl="4"/>
            <a:r>
              <a:t>Nivel de texto 5</a:t>
            </a:r>
          </a:p>
        </p:txBody>
      </p:sp>
      <p:sp>
        <p:nvSpPr>
          <p:cNvPr id="76" name="Número de diapositiva"/>
          <p:cNvSpPr txBox="1"/>
          <p:nvPr>
            <p:ph type="sldNum" sz="quarter" idx="2"/>
          </p:nvPr>
        </p:nvSpPr>
        <p:spPr>
          <a:prstGeom prst="rect">
            <a:avLst/>
          </a:prstGeom>
        </p:spPr>
        <p:txBody>
          <a:bodyPr/>
          <a:lstStyle>
            <a:lvl1pPr>
              <a:defRPr>
                <a:latin typeface="Helvetica Neue Light"/>
                <a:ea typeface="Helvetica Neue Light"/>
                <a:cs typeface="Helvetica Neue Light"/>
                <a:sym typeface="Helvetica Neue Light"/>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3 fotos">
    <p:spTree>
      <p:nvGrpSpPr>
        <p:cNvPr id="1" name=""/>
        <p:cNvGrpSpPr/>
        <p:nvPr/>
      </p:nvGrpSpPr>
      <p:grpSpPr>
        <a:xfrm>
          <a:off x="0" y="0"/>
          <a:ext cx="0" cy="0"/>
          <a:chOff x="0" y="0"/>
          <a:chExt cx="0" cy="0"/>
        </a:xfrm>
      </p:grpSpPr>
      <p:sp>
        <p:nvSpPr>
          <p:cNvPr id="83" name="Imagen"/>
          <p:cNvSpPr/>
          <p:nvPr>
            <p:ph type="pic" sz="quarter" idx="21"/>
          </p:nvPr>
        </p:nvSpPr>
        <p:spPr>
          <a:xfrm>
            <a:off x="7045523" y="8733234"/>
            <a:ext cx="6385867" cy="4259462"/>
          </a:xfrm>
          <a:prstGeom prst="rect">
            <a:avLst/>
          </a:prstGeom>
        </p:spPr>
        <p:txBody>
          <a:bodyPr lIns="91439" tIns="45719" rIns="91439" bIns="45719">
            <a:noAutofit/>
          </a:bodyPr>
          <a:lstStyle/>
          <a:p>
            <a:pPr/>
          </a:p>
        </p:txBody>
      </p:sp>
      <p:sp>
        <p:nvSpPr>
          <p:cNvPr id="84" name="Imagen"/>
          <p:cNvSpPr/>
          <p:nvPr>
            <p:ph type="pic" sz="quarter" idx="22"/>
          </p:nvPr>
        </p:nvSpPr>
        <p:spPr>
          <a:xfrm>
            <a:off x="6858000" y="4366617"/>
            <a:ext cx="6188274" cy="4125517"/>
          </a:xfrm>
          <a:prstGeom prst="rect">
            <a:avLst/>
          </a:prstGeom>
        </p:spPr>
        <p:txBody>
          <a:bodyPr lIns="91439" tIns="45719" rIns="91439" bIns="45719">
            <a:noAutofit/>
          </a:bodyPr>
          <a:lstStyle/>
          <a:p>
            <a:pPr/>
          </a:p>
        </p:txBody>
      </p:sp>
      <p:sp>
        <p:nvSpPr>
          <p:cNvPr id="85" name="Imagen"/>
          <p:cNvSpPr/>
          <p:nvPr>
            <p:ph type="pic" idx="23"/>
          </p:nvPr>
        </p:nvSpPr>
        <p:spPr>
          <a:xfrm>
            <a:off x="-2504778" y="4366617"/>
            <a:ext cx="12637741" cy="8425161"/>
          </a:xfrm>
          <a:prstGeom prst="rect">
            <a:avLst/>
          </a:prstGeom>
        </p:spPr>
        <p:txBody>
          <a:bodyPr lIns="91439" tIns="45719" rIns="91439" bIns="45719">
            <a:noAutofit/>
          </a:bodyPr>
          <a:lstStyle/>
          <a:p>
            <a:pPr/>
          </a:p>
        </p:txBody>
      </p:sp>
      <p:sp>
        <p:nvSpPr>
          <p:cNvPr id="86" name="Número de diapositiva"/>
          <p:cNvSpPr txBox="1"/>
          <p:nvPr>
            <p:ph type="sldNum" sz="quarter" idx="2"/>
          </p:nvPr>
        </p:nvSpPr>
        <p:spPr>
          <a:prstGeom prst="rect">
            <a:avLst/>
          </a:prstGeom>
        </p:spPr>
        <p:txBody>
          <a:bodyPr/>
          <a:lstStyle>
            <a:lvl1pPr>
              <a:defRPr>
                <a:latin typeface="Helvetica Neue Light"/>
                <a:ea typeface="Helvetica Neue Light"/>
                <a:cs typeface="Helvetica Neue Light"/>
                <a:sym typeface="Helvetica Neue Light"/>
              </a:defRPr>
            </a:lvl1p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Texto del título"/>
          <p:cNvSpPr txBox="1"/>
          <p:nvPr>
            <p:ph type="title"/>
          </p:nvPr>
        </p:nvSpPr>
        <p:spPr>
          <a:xfrm>
            <a:off x="1339453" y="5156894"/>
            <a:ext cx="11037094" cy="3482579"/>
          </a:xfrm>
          <a:prstGeom prst="rect">
            <a:avLst/>
          </a:prstGeom>
          <a:ln w="12700">
            <a:miter lim="400000"/>
          </a:ln>
          <a:extLst>
            <a:ext uri="{C572A759-6A51-4108-AA02-DFA0A04FC94B}">
              <ma14:wrappingTextBoxFlag xmlns:ma14="http://schemas.microsoft.com/office/mac/drawingml/2011/main" val="1"/>
            </a:ext>
          </a:extLst>
        </p:spPr>
        <p:txBody>
          <a:bodyPr lIns="53578" tIns="53578" rIns="53578" bIns="53578" anchor="b">
            <a:normAutofit fontScale="100000" lnSpcReduction="0"/>
          </a:bodyPr>
          <a:lstStyle/>
          <a:p>
            <a:pPr/>
            <a:r>
              <a:t>Texto del título</a:t>
            </a:r>
          </a:p>
        </p:txBody>
      </p:sp>
      <p:sp>
        <p:nvSpPr>
          <p:cNvPr id="3" name="Nivel de texto 1…"/>
          <p:cNvSpPr txBox="1"/>
          <p:nvPr>
            <p:ph type="body" idx="1"/>
          </p:nvPr>
        </p:nvSpPr>
        <p:spPr>
          <a:xfrm>
            <a:off x="1339453" y="8746628"/>
            <a:ext cx="11037094" cy="1192115"/>
          </a:xfrm>
          <a:prstGeom prst="rect">
            <a:avLst/>
          </a:prstGeom>
          <a:ln w="12700">
            <a:miter lim="400000"/>
          </a:ln>
          <a:extLst>
            <a:ext uri="{C572A759-6A51-4108-AA02-DFA0A04FC94B}">
              <ma14:wrappingTextBoxFlag xmlns:ma14="http://schemas.microsoft.com/office/mac/drawingml/2011/main" val="1"/>
            </a:ext>
          </a:extLst>
        </p:spPr>
        <p:txBody>
          <a:bodyPr lIns="53578" tIns="53578" rIns="53578" bIns="53578">
            <a:normAutofit fontScale="100000" lnSpcReduction="0"/>
          </a:bodyPr>
          <a:lstStyle/>
          <a:p>
            <a:pPr/>
            <a:r>
              <a:t>Nivel de texto 1</a:t>
            </a:r>
          </a:p>
          <a:p>
            <a:pPr lvl="1"/>
            <a:r>
              <a:t>Nivel de texto 2</a:t>
            </a:r>
          </a:p>
          <a:p>
            <a:pPr lvl="2"/>
            <a:r>
              <a:t>Nivel de texto 3</a:t>
            </a:r>
          </a:p>
          <a:p>
            <a:pPr lvl="3"/>
            <a:r>
              <a:t>Nivel de texto 4</a:t>
            </a:r>
          </a:p>
          <a:p>
            <a:pPr lvl="4"/>
            <a:r>
              <a:t>Nivel de texto 5</a:t>
            </a:r>
          </a:p>
        </p:txBody>
      </p:sp>
      <p:sp>
        <p:nvSpPr>
          <p:cNvPr id="4" name="Número de diapositiva"/>
          <p:cNvSpPr txBox="1"/>
          <p:nvPr>
            <p:ph type="sldNum" sz="quarter" idx="2"/>
          </p:nvPr>
        </p:nvSpPr>
        <p:spPr>
          <a:xfrm>
            <a:off x="6596786" y="13233796"/>
            <a:ext cx="515284" cy="528643"/>
          </a:xfrm>
          <a:prstGeom prst="rect">
            <a:avLst/>
          </a:prstGeom>
          <a:ln w="12700">
            <a:miter lim="400000"/>
          </a:ln>
        </p:spPr>
        <p:txBody>
          <a:bodyPr wrap="none" lIns="53578" tIns="53578" rIns="53578" bIns="53578">
            <a:spAutoFit/>
          </a:bodyPr>
          <a:lstStyle>
            <a:lvl1pPr>
              <a:defRPr b="0" sz="2800">
                <a:latin typeface="Helvetica Neue Thin"/>
                <a:ea typeface="Helvetica Neue Thin"/>
                <a:cs typeface="Helvetica Neue Thin"/>
                <a:sym typeface="Helvetica Neue Thin"/>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transition xmlns:p14="http://schemas.microsoft.com/office/powerpoint/2010/main" spd="med" advClick="1"/>
  <p:txStyles>
    <p:titleStyle>
      <a:lvl1pPr marL="0" marR="0" indent="0" algn="ctr" defTabSz="1026914" rtl="0" latinLnBrk="0">
        <a:lnSpc>
          <a:spcPct val="100000"/>
        </a:lnSpc>
        <a:spcBef>
          <a:spcPts val="0"/>
        </a:spcBef>
        <a:spcAft>
          <a:spcPts val="0"/>
        </a:spcAft>
        <a:buClrTx/>
        <a:buSzTx/>
        <a:buFontTx/>
        <a:buNone/>
        <a:tabLst/>
        <a:defRPr b="0" baseline="0" cap="none" i="0" spc="0" strike="noStrike" sz="14000" u="none">
          <a:solidFill>
            <a:srgbClr val="000000"/>
          </a:solidFill>
          <a:uFillTx/>
          <a:latin typeface="+mn-lt"/>
          <a:ea typeface="+mn-ea"/>
          <a:cs typeface="+mn-cs"/>
          <a:sym typeface="Helvetica Neue Medium"/>
        </a:defRPr>
      </a:lvl1pPr>
      <a:lvl2pPr marL="0" marR="0" indent="0" algn="ctr" defTabSz="1026914" rtl="0" latinLnBrk="0">
        <a:lnSpc>
          <a:spcPct val="100000"/>
        </a:lnSpc>
        <a:spcBef>
          <a:spcPts val="0"/>
        </a:spcBef>
        <a:spcAft>
          <a:spcPts val="0"/>
        </a:spcAft>
        <a:buClrTx/>
        <a:buSzTx/>
        <a:buFontTx/>
        <a:buNone/>
        <a:tabLst/>
        <a:defRPr b="0" baseline="0" cap="none" i="0" spc="0" strike="noStrike" sz="14000" u="none">
          <a:solidFill>
            <a:srgbClr val="000000"/>
          </a:solidFill>
          <a:uFillTx/>
          <a:latin typeface="+mn-lt"/>
          <a:ea typeface="+mn-ea"/>
          <a:cs typeface="+mn-cs"/>
          <a:sym typeface="Helvetica Neue Medium"/>
        </a:defRPr>
      </a:lvl2pPr>
      <a:lvl3pPr marL="0" marR="0" indent="0" algn="ctr" defTabSz="1026914" rtl="0" latinLnBrk="0">
        <a:lnSpc>
          <a:spcPct val="100000"/>
        </a:lnSpc>
        <a:spcBef>
          <a:spcPts val="0"/>
        </a:spcBef>
        <a:spcAft>
          <a:spcPts val="0"/>
        </a:spcAft>
        <a:buClrTx/>
        <a:buSzTx/>
        <a:buFontTx/>
        <a:buNone/>
        <a:tabLst/>
        <a:defRPr b="0" baseline="0" cap="none" i="0" spc="0" strike="noStrike" sz="14000" u="none">
          <a:solidFill>
            <a:srgbClr val="000000"/>
          </a:solidFill>
          <a:uFillTx/>
          <a:latin typeface="+mn-lt"/>
          <a:ea typeface="+mn-ea"/>
          <a:cs typeface="+mn-cs"/>
          <a:sym typeface="Helvetica Neue Medium"/>
        </a:defRPr>
      </a:lvl3pPr>
      <a:lvl4pPr marL="0" marR="0" indent="0" algn="ctr" defTabSz="1026914" rtl="0" latinLnBrk="0">
        <a:lnSpc>
          <a:spcPct val="100000"/>
        </a:lnSpc>
        <a:spcBef>
          <a:spcPts val="0"/>
        </a:spcBef>
        <a:spcAft>
          <a:spcPts val="0"/>
        </a:spcAft>
        <a:buClrTx/>
        <a:buSzTx/>
        <a:buFontTx/>
        <a:buNone/>
        <a:tabLst/>
        <a:defRPr b="0" baseline="0" cap="none" i="0" spc="0" strike="noStrike" sz="14000" u="none">
          <a:solidFill>
            <a:srgbClr val="000000"/>
          </a:solidFill>
          <a:uFillTx/>
          <a:latin typeface="+mn-lt"/>
          <a:ea typeface="+mn-ea"/>
          <a:cs typeface="+mn-cs"/>
          <a:sym typeface="Helvetica Neue Medium"/>
        </a:defRPr>
      </a:lvl4pPr>
      <a:lvl5pPr marL="0" marR="0" indent="0" algn="ctr" defTabSz="1026914" rtl="0" latinLnBrk="0">
        <a:lnSpc>
          <a:spcPct val="100000"/>
        </a:lnSpc>
        <a:spcBef>
          <a:spcPts val="0"/>
        </a:spcBef>
        <a:spcAft>
          <a:spcPts val="0"/>
        </a:spcAft>
        <a:buClrTx/>
        <a:buSzTx/>
        <a:buFontTx/>
        <a:buNone/>
        <a:tabLst/>
        <a:defRPr b="0" baseline="0" cap="none" i="0" spc="0" strike="noStrike" sz="14000" u="none">
          <a:solidFill>
            <a:srgbClr val="000000"/>
          </a:solidFill>
          <a:uFillTx/>
          <a:latin typeface="+mn-lt"/>
          <a:ea typeface="+mn-ea"/>
          <a:cs typeface="+mn-cs"/>
          <a:sym typeface="Helvetica Neue Medium"/>
        </a:defRPr>
      </a:lvl5pPr>
      <a:lvl6pPr marL="0" marR="0" indent="0" algn="ctr" defTabSz="1026914" rtl="0" latinLnBrk="0">
        <a:lnSpc>
          <a:spcPct val="100000"/>
        </a:lnSpc>
        <a:spcBef>
          <a:spcPts val="0"/>
        </a:spcBef>
        <a:spcAft>
          <a:spcPts val="0"/>
        </a:spcAft>
        <a:buClrTx/>
        <a:buSzTx/>
        <a:buFontTx/>
        <a:buNone/>
        <a:tabLst/>
        <a:defRPr b="0" baseline="0" cap="none" i="0" spc="0" strike="noStrike" sz="14000" u="none">
          <a:solidFill>
            <a:srgbClr val="000000"/>
          </a:solidFill>
          <a:uFillTx/>
          <a:latin typeface="+mn-lt"/>
          <a:ea typeface="+mn-ea"/>
          <a:cs typeface="+mn-cs"/>
          <a:sym typeface="Helvetica Neue Medium"/>
        </a:defRPr>
      </a:lvl6pPr>
      <a:lvl7pPr marL="0" marR="0" indent="0" algn="ctr" defTabSz="1026914" rtl="0" latinLnBrk="0">
        <a:lnSpc>
          <a:spcPct val="100000"/>
        </a:lnSpc>
        <a:spcBef>
          <a:spcPts val="0"/>
        </a:spcBef>
        <a:spcAft>
          <a:spcPts val="0"/>
        </a:spcAft>
        <a:buClrTx/>
        <a:buSzTx/>
        <a:buFontTx/>
        <a:buNone/>
        <a:tabLst/>
        <a:defRPr b="0" baseline="0" cap="none" i="0" spc="0" strike="noStrike" sz="14000" u="none">
          <a:solidFill>
            <a:srgbClr val="000000"/>
          </a:solidFill>
          <a:uFillTx/>
          <a:latin typeface="+mn-lt"/>
          <a:ea typeface="+mn-ea"/>
          <a:cs typeface="+mn-cs"/>
          <a:sym typeface="Helvetica Neue Medium"/>
        </a:defRPr>
      </a:lvl7pPr>
      <a:lvl8pPr marL="0" marR="0" indent="0" algn="ctr" defTabSz="1026914" rtl="0" latinLnBrk="0">
        <a:lnSpc>
          <a:spcPct val="100000"/>
        </a:lnSpc>
        <a:spcBef>
          <a:spcPts val="0"/>
        </a:spcBef>
        <a:spcAft>
          <a:spcPts val="0"/>
        </a:spcAft>
        <a:buClrTx/>
        <a:buSzTx/>
        <a:buFontTx/>
        <a:buNone/>
        <a:tabLst/>
        <a:defRPr b="0" baseline="0" cap="none" i="0" spc="0" strike="noStrike" sz="14000" u="none">
          <a:solidFill>
            <a:srgbClr val="000000"/>
          </a:solidFill>
          <a:uFillTx/>
          <a:latin typeface="+mn-lt"/>
          <a:ea typeface="+mn-ea"/>
          <a:cs typeface="+mn-cs"/>
          <a:sym typeface="Helvetica Neue Medium"/>
        </a:defRPr>
      </a:lvl8pPr>
      <a:lvl9pPr marL="0" marR="0" indent="0" algn="ctr" defTabSz="1026914" rtl="0" latinLnBrk="0">
        <a:lnSpc>
          <a:spcPct val="100000"/>
        </a:lnSpc>
        <a:spcBef>
          <a:spcPts val="0"/>
        </a:spcBef>
        <a:spcAft>
          <a:spcPts val="0"/>
        </a:spcAft>
        <a:buClrTx/>
        <a:buSzTx/>
        <a:buFontTx/>
        <a:buNone/>
        <a:tabLst/>
        <a:defRPr b="0" baseline="0" cap="none" i="0" spc="0" strike="noStrike" sz="14000" u="none">
          <a:solidFill>
            <a:srgbClr val="000000"/>
          </a:solidFill>
          <a:uFillTx/>
          <a:latin typeface="+mn-lt"/>
          <a:ea typeface="+mn-ea"/>
          <a:cs typeface="+mn-cs"/>
          <a:sym typeface="Helvetica Neue Medium"/>
        </a:defRPr>
      </a:lvl9pPr>
    </p:titleStyle>
    <p:bodyStyle>
      <a:lvl1pPr marL="0" marR="0" indent="0" algn="ctr" defTabSz="1026914" rtl="0" latinLnBrk="0">
        <a:lnSpc>
          <a:spcPct val="100000"/>
        </a:lnSpc>
        <a:spcBef>
          <a:spcPts val="0"/>
        </a:spcBef>
        <a:spcAft>
          <a:spcPts val="0"/>
        </a:spcAft>
        <a:buClrTx/>
        <a:buSzTx/>
        <a:buFontTx/>
        <a:buNone/>
        <a:tabLst/>
        <a:defRPr b="0" baseline="0" cap="none" i="0" spc="0" strike="noStrike" sz="6400" u="none">
          <a:solidFill>
            <a:srgbClr val="000000"/>
          </a:solidFill>
          <a:uFillTx/>
          <a:latin typeface="Helvetica Neue"/>
          <a:ea typeface="Helvetica Neue"/>
          <a:cs typeface="Helvetica Neue"/>
          <a:sym typeface="Helvetica Neue"/>
        </a:defRPr>
      </a:lvl1pPr>
      <a:lvl2pPr marL="0" marR="0" indent="0" algn="ctr" defTabSz="1026914" rtl="0" latinLnBrk="0">
        <a:lnSpc>
          <a:spcPct val="100000"/>
        </a:lnSpc>
        <a:spcBef>
          <a:spcPts val="0"/>
        </a:spcBef>
        <a:spcAft>
          <a:spcPts val="0"/>
        </a:spcAft>
        <a:buClrTx/>
        <a:buSzTx/>
        <a:buFontTx/>
        <a:buNone/>
        <a:tabLst/>
        <a:defRPr b="0" baseline="0" cap="none" i="0" spc="0" strike="noStrike" sz="6400" u="none">
          <a:solidFill>
            <a:srgbClr val="000000"/>
          </a:solidFill>
          <a:uFillTx/>
          <a:latin typeface="Helvetica Neue"/>
          <a:ea typeface="Helvetica Neue"/>
          <a:cs typeface="Helvetica Neue"/>
          <a:sym typeface="Helvetica Neue"/>
        </a:defRPr>
      </a:lvl2pPr>
      <a:lvl3pPr marL="0" marR="0" indent="0" algn="ctr" defTabSz="1026914" rtl="0" latinLnBrk="0">
        <a:lnSpc>
          <a:spcPct val="100000"/>
        </a:lnSpc>
        <a:spcBef>
          <a:spcPts val="0"/>
        </a:spcBef>
        <a:spcAft>
          <a:spcPts val="0"/>
        </a:spcAft>
        <a:buClrTx/>
        <a:buSzTx/>
        <a:buFontTx/>
        <a:buNone/>
        <a:tabLst/>
        <a:defRPr b="0" baseline="0" cap="none" i="0" spc="0" strike="noStrike" sz="6400" u="none">
          <a:solidFill>
            <a:srgbClr val="000000"/>
          </a:solidFill>
          <a:uFillTx/>
          <a:latin typeface="Helvetica Neue"/>
          <a:ea typeface="Helvetica Neue"/>
          <a:cs typeface="Helvetica Neue"/>
          <a:sym typeface="Helvetica Neue"/>
        </a:defRPr>
      </a:lvl3pPr>
      <a:lvl4pPr marL="0" marR="0" indent="0" algn="ctr" defTabSz="1026914" rtl="0" latinLnBrk="0">
        <a:lnSpc>
          <a:spcPct val="100000"/>
        </a:lnSpc>
        <a:spcBef>
          <a:spcPts val="0"/>
        </a:spcBef>
        <a:spcAft>
          <a:spcPts val="0"/>
        </a:spcAft>
        <a:buClrTx/>
        <a:buSzTx/>
        <a:buFontTx/>
        <a:buNone/>
        <a:tabLst/>
        <a:defRPr b="0" baseline="0" cap="none" i="0" spc="0" strike="noStrike" sz="6400" u="none">
          <a:solidFill>
            <a:srgbClr val="000000"/>
          </a:solidFill>
          <a:uFillTx/>
          <a:latin typeface="Helvetica Neue"/>
          <a:ea typeface="Helvetica Neue"/>
          <a:cs typeface="Helvetica Neue"/>
          <a:sym typeface="Helvetica Neue"/>
        </a:defRPr>
      </a:lvl4pPr>
      <a:lvl5pPr marL="0" marR="0" indent="0" algn="ctr" defTabSz="1026914" rtl="0" latinLnBrk="0">
        <a:lnSpc>
          <a:spcPct val="100000"/>
        </a:lnSpc>
        <a:spcBef>
          <a:spcPts val="0"/>
        </a:spcBef>
        <a:spcAft>
          <a:spcPts val="0"/>
        </a:spcAft>
        <a:buClrTx/>
        <a:buSzTx/>
        <a:buFontTx/>
        <a:buNone/>
        <a:tabLst/>
        <a:defRPr b="0" baseline="0" cap="none" i="0" spc="0" strike="noStrike" sz="6400" u="none">
          <a:solidFill>
            <a:srgbClr val="000000"/>
          </a:solidFill>
          <a:uFillTx/>
          <a:latin typeface="Helvetica Neue"/>
          <a:ea typeface="Helvetica Neue"/>
          <a:cs typeface="Helvetica Neue"/>
          <a:sym typeface="Helvetica Neue"/>
        </a:defRPr>
      </a:lvl5pPr>
      <a:lvl6pPr marL="0" marR="0" indent="355600" algn="ctr" defTabSz="1026914" rtl="0" latinLnBrk="0">
        <a:lnSpc>
          <a:spcPct val="100000"/>
        </a:lnSpc>
        <a:spcBef>
          <a:spcPts val="0"/>
        </a:spcBef>
        <a:spcAft>
          <a:spcPts val="0"/>
        </a:spcAft>
        <a:buClrTx/>
        <a:buSzTx/>
        <a:buFontTx/>
        <a:buNone/>
        <a:tabLst/>
        <a:defRPr b="0" baseline="0" cap="none" i="0" spc="0" strike="noStrike" sz="6400" u="none">
          <a:solidFill>
            <a:srgbClr val="000000"/>
          </a:solidFill>
          <a:uFillTx/>
          <a:latin typeface="Helvetica Neue"/>
          <a:ea typeface="Helvetica Neue"/>
          <a:cs typeface="Helvetica Neue"/>
          <a:sym typeface="Helvetica Neue"/>
        </a:defRPr>
      </a:lvl6pPr>
      <a:lvl7pPr marL="0" marR="0" indent="711200" algn="ctr" defTabSz="1026914" rtl="0" latinLnBrk="0">
        <a:lnSpc>
          <a:spcPct val="100000"/>
        </a:lnSpc>
        <a:spcBef>
          <a:spcPts val="0"/>
        </a:spcBef>
        <a:spcAft>
          <a:spcPts val="0"/>
        </a:spcAft>
        <a:buClrTx/>
        <a:buSzTx/>
        <a:buFontTx/>
        <a:buNone/>
        <a:tabLst/>
        <a:defRPr b="0" baseline="0" cap="none" i="0" spc="0" strike="noStrike" sz="6400" u="none">
          <a:solidFill>
            <a:srgbClr val="000000"/>
          </a:solidFill>
          <a:uFillTx/>
          <a:latin typeface="Helvetica Neue"/>
          <a:ea typeface="Helvetica Neue"/>
          <a:cs typeface="Helvetica Neue"/>
          <a:sym typeface="Helvetica Neue"/>
        </a:defRPr>
      </a:lvl7pPr>
      <a:lvl8pPr marL="0" marR="0" indent="1066800" algn="ctr" defTabSz="1026914" rtl="0" latinLnBrk="0">
        <a:lnSpc>
          <a:spcPct val="100000"/>
        </a:lnSpc>
        <a:spcBef>
          <a:spcPts val="0"/>
        </a:spcBef>
        <a:spcAft>
          <a:spcPts val="0"/>
        </a:spcAft>
        <a:buClrTx/>
        <a:buSzTx/>
        <a:buFontTx/>
        <a:buNone/>
        <a:tabLst/>
        <a:defRPr b="0" baseline="0" cap="none" i="0" spc="0" strike="noStrike" sz="6400" u="none">
          <a:solidFill>
            <a:srgbClr val="000000"/>
          </a:solidFill>
          <a:uFillTx/>
          <a:latin typeface="Helvetica Neue"/>
          <a:ea typeface="Helvetica Neue"/>
          <a:cs typeface="Helvetica Neue"/>
          <a:sym typeface="Helvetica Neue"/>
        </a:defRPr>
      </a:lvl8pPr>
      <a:lvl9pPr marL="0" marR="0" indent="1422400" algn="ctr" defTabSz="1026914" rtl="0" latinLnBrk="0">
        <a:lnSpc>
          <a:spcPct val="100000"/>
        </a:lnSpc>
        <a:spcBef>
          <a:spcPts val="0"/>
        </a:spcBef>
        <a:spcAft>
          <a:spcPts val="0"/>
        </a:spcAft>
        <a:buClrTx/>
        <a:buSzTx/>
        <a:buFontTx/>
        <a:buNone/>
        <a:tabLst/>
        <a:defRPr b="0" baseline="0" cap="none" i="0" spc="0" strike="noStrike" sz="6400" u="none">
          <a:solidFill>
            <a:srgbClr val="000000"/>
          </a:solidFill>
          <a:uFillTx/>
          <a:latin typeface="Helvetica Neue"/>
          <a:ea typeface="Helvetica Neue"/>
          <a:cs typeface="Helvetica Neue"/>
          <a:sym typeface="Helvetica Neue"/>
        </a:defRPr>
      </a:lvl9pPr>
    </p:bodyStyle>
    <p:otherStyle>
      <a:lvl1pPr marL="0" marR="0" indent="0" algn="ctr" defTabSz="1026914" latinLnBrk="0">
        <a:lnSpc>
          <a:spcPct val="100000"/>
        </a:lnSpc>
        <a:spcBef>
          <a:spcPts val="0"/>
        </a:spcBef>
        <a:spcAft>
          <a:spcPts val="0"/>
        </a:spcAft>
        <a:buClrTx/>
        <a:buSzTx/>
        <a:buFontTx/>
        <a:buNone/>
        <a:tabLst/>
        <a:defRPr b="0" baseline="0" cap="none" i="0" spc="0" strike="noStrike" sz="2800" u="none">
          <a:solidFill>
            <a:schemeClr val="tx1"/>
          </a:solidFill>
          <a:uFillTx/>
          <a:latin typeface="+mn-lt"/>
          <a:ea typeface="+mn-ea"/>
          <a:cs typeface="+mn-cs"/>
          <a:sym typeface="Helvetica Neue Thin"/>
        </a:defRPr>
      </a:lvl1pPr>
      <a:lvl2pPr marL="0" marR="0" indent="228600" algn="ctr" defTabSz="1026914" latinLnBrk="0">
        <a:lnSpc>
          <a:spcPct val="100000"/>
        </a:lnSpc>
        <a:spcBef>
          <a:spcPts val="0"/>
        </a:spcBef>
        <a:spcAft>
          <a:spcPts val="0"/>
        </a:spcAft>
        <a:buClrTx/>
        <a:buSzTx/>
        <a:buFontTx/>
        <a:buNone/>
        <a:tabLst/>
        <a:defRPr b="0" baseline="0" cap="none" i="0" spc="0" strike="noStrike" sz="2800" u="none">
          <a:solidFill>
            <a:schemeClr val="tx1"/>
          </a:solidFill>
          <a:uFillTx/>
          <a:latin typeface="+mn-lt"/>
          <a:ea typeface="+mn-ea"/>
          <a:cs typeface="+mn-cs"/>
          <a:sym typeface="Helvetica Neue Thin"/>
        </a:defRPr>
      </a:lvl2pPr>
      <a:lvl3pPr marL="0" marR="0" indent="457200" algn="ctr" defTabSz="1026914" latinLnBrk="0">
        <a:lnSpc>
          <a:spcPct val="100000"/>
        </a:lnSpc>
        <a:spcBef>
          <a:spcPts val="0"/>
        </a:spcBef>
        <a:spcAft>
          <a:spcPts val="0"/>
        </a:spcAft>
        <a:buClrTx/>
        <a:buSzTx/>
        <a:buFontTx/>
        <a:buNone/>
        <a:tabLst/>
        <a:defRPr b="0" baseline="0" cap="none" i="0" spc="0" strike="noStrike" sz="2800" u="none">
          <a:solidFill>
            <a:schemeClr val="tx1"/>
          </a:solidFill>
          <a:uFillTx/>
          <a:latin typeface="+mn-lt"/>
          <a:ea typeface="+mn-ea"/>
          <a:cs typeface="+mn-cs"/>
          <a:sym typeface="Helvetica Neue Thin"/>
        </a:defRPr>
      </a:lvl3pPr>
      <a:lvl4pPr marL="0" marR="0" indent="685800" algn="ctr" defTabSz="1026914" latinLnBrk="0">
        <a:lnSpc>
          <a:spcPct val="100000"/>
        </a:lnSpc>
        <a:spcBef>
          <a:spcPts val="0"/>
        </a:spcBef>
        <a:spcAft>
          <a:spcPts val="0"/>
        </a:spcAft>
        <a:buClrTx/>
        <a:buSzTx/>
        <a:buFontTx/>
        <a:buNone/>
        <a:tabLst/>
        <a:defRPr b="0" baseline="0" cap="none" i="0" spc="0" strike="noStrike" sz="2800" u="none">
          <a:solidFill>
            <a:schemeClr val="tx1"/>
          </a:solidFill>
          <a:uFillTx/>
          <a:latin typeface="+mn-lt"/>
          <a:ea typeface="+mn-ea"/>
          <a:cs typeface="+mn-cs"/>
          <a:sym typeface="Helvetica Neue Thin"/>
        </a:defRPr>
      </a:lvl4pPr>
      <a:lvl5pPr marL="0" marR="0" indent="914400" algn="ctr" defTabSz="1026914" latinLnBrk="0">
        <a:lnSpc>
          <a:spcPct val="100000"/>
        </a:lnSpc>
        <a:spcBef>
          <a:spcPts val="0"/>
        </a:spcBef>
        <a:spcAft>
          <a:spcPts val="0"/>
        </a:spcAft>
        <a:buClrTx/>
        <a:buSzTx/>
        <a:buFontTx/>
        <a:buNone/>
        <a:tabLst/>
        <a:defRPr b="0" baseline="0" cap="none" i="0" spc="0" strike="noStrike" sz="2800" u="none">
          <a:solidFill>
            <a:schemeClr val="tx1"/>
          </a:solidFill>
          <a:uFillTx/>
          <a:latin typeface="+mn-lt"/>
          <a:ea typeface="+mn-ea"/>
          <a:cs typeface="+mn-cs"/>
          <a:sym typeface="Helvetica Neue Thin"/>
        </a:defRPr>
      </a:lvl5pPr>
      <a:lvl6pPr marL="0" marR="0" indent="1143000" algn="ctr" defTabSz="1026914" latinLnBrk="0">
        <a:lnSpc>
          <a:spcPct val="100000"/>
        </a:lnSpc>
        <a:spcBef>
          <a:spcPts val="0"/>
        </a:spcBef>
        <a:spcAft>
          <a:spcPts val="0"/>
        </a:spcAft>
        <a:buClrTx/>
        <a:buSzTx/>
        <a:buFontTx/>
        <a:buNone/>
        <a:tabLst/>
        <a:defRPr b="0" baseline="0" cap="none" i="0" spc="0" strike="noStrike" sz="2800" u="none">
          <a:solidFill>
            <a:schemeClr val="tx1"/>
          </a:solidFill>
          <a:uFillTx/>
          <a:latin typeface="+mn-lt"/>
          <a:ea typeface="+mn-ea"/>
          <a:cs typeface="+mn-cs"/>
          <a:sym typeface="Helvetica Neue Thin"/>
        </a:defRPr>
      </a:lvl6pPr>
      <a:lvl7pPr marL="0" marR="0" indent="1371600" algn="ctr" defTabSz="1026914" latinLnBrk="0">
        <a:lnSpc>
          <a:spcPct val="100000"/>
        </a:lnSpc>
        <a:spcBef>
          <a:spcPts val="0"/>
        </a:spcBef>
        <a:spcAft>
          <a:spcPts val="0"/>
        </a:spcAft>
        <a:buClrTx/>
        <a:buSzTx/>
        <a:buFontTx/>
        <a:buNone/>
        <a:tabLst/>
        <a:defRPr b="0" baseline="0" cap="none" i="0" spc="0" strike="noStrike" sz="2800" u="none">
          <a:solidFill>
            <a:schemeClr val="tx1"/>
          </a:solidFill>
          <a:uFillTx/>
          <a:latin typeface="+mn-lt"/>
          <a:ea typeface="+mn-ea"/>
          <a:cs typeface="+mn-cs"/>
          <a:sym typeface="Helvetica Neue Thin"/>
        </a:defRPr>
      </a:lvl7pPr>
      <a:lvl8pPr marL="0" marR="0" indent="1600200" algn="ctr" defTabSz="1026914" latinLnBrk="0">
        <a:lnSpc>
          <a:spcPct val="100000"/>
        </a:lnSpc>
        <a:spcBef>
          <a:spcPts val="0"/>
        </a:spcBef>
        <a:spcAft>
          <a:spcPts val="0"/>
        </a:spcAft>
        <a:buClrTx/>
        <a:buSzTx/>
        <a:buFontTx/>
        <a:buNone/>
        <a:tabLst/>
        <a:defRPr b="0" baseline="0" cap="none" i="0" spc="0" strike="noStrike" sz="2800" u="none">
          <a:solidFill>
            <a:schemeClr val="tx1"/>
          </a:solidFill>
          <a:uFillTx/>
          <a:latin typeface="+mn-lt"/>
          <a:ea typeface="+mn-ea"/>
          <a:cs typeface="+mn-cs"/>
          <a:sym typeface="Helvetica Neue Thin"/>
        </a:defRPr>
      </a:lvl8pPr>
      <a:lvl9pPr marL="0" marR="0" indent="1828800" algn="ctr" defTabSz="1026914" latinLnBrk="0">
        <a:lnSpc>
          <a:spcPct val="100000"/>
        </a:lnSpc>
        <a:spcBef>
          <a:spcPts val="0"/>
        </a:spcBef>
        <a:spcAft>
          <a:spcPts val="0"/>
        </a:spcAft>
        <a:buClrTx/>
        <a:buSzTx/>
        <a:buFontTx/>
        <a:buNone/>
        <a:tabLst/>
        <a:defRPr b="0" baseline="0" cap="none" i="0" spc="0" strike="noStrike" sz="2800" u="none">
          <a:solidFill>
            <a:schemeClr val="tx1"/>
          </a:solidFill>
          <a:uFillTx/>
          <a:latin typeface="+mn-lt"/>
          <a:ea typeface="+mn-ea"/>
          <a:cs typeface="+mn-cs"/>
          <a:sym typeface="Helvetica Neue Thin"/>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jpeg"/><Relationship Id="rId3" Type="http://schemas.openxmlformats.org/officeDocument/2006/relationships/image" Target="../media/image2.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6.png"/></Relationships>

</file>

<file path=ppt/slides/_rels/slide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 Id="rId3" Type="http://schemas.openxmlformats.org/officeDocument/2006/relationships/image" Target="../media/image2.png"/><Relationship Id="rId4" Type="http://schemas.openxmlformats.org/officeDocument/2006/relationships/image" Target="../media/image5.png"/><Relationship Id="rId5" Type="http://schemas.openxmlformats.org/officeDocument/2006/relationships/image" Target="../media/image7.png"/><Relationship Id="rId6" Type="http://schemas.openxmlformats.org/officeDocument/2006/relationships/image" Target="../media/image8.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jpeg"/><Relationship Id="rId3" Type="http://schemas.openxmlformats.org/officeDocument/2006/relationships/image" Target="../media/image2.png"/><Relationship Id="rId4" Type="http://schemas.openxmlformats.org/officeDocument/2006/relationships/image" Target="../media/image5.png"/><Relationship Id="rId5" Type="http://schemas.openxmlformats.org/officeDocument/2006/relationships/image" Target="../media/image9.png"/><Relationship Id="rId6" Type="http://schemas.openxmlformats.org/officeDocument/2006/relationships/image" Target="../media/image10.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jpeg"/><Relationship Id="rId3" Type="http://schemas.openxmlformats.org/officeDocument/2006/relationships/image" Target="../media/image2.png"/><Relationship Id="rId4" Type="http://schemas.openxmlformats.org/officeDocument/2006/relationships/image" Target="../media/image5.png"/><Relationship Id="rId5" Type="http://schemas.openxmlformats.org/officeDocument/2006/relationships/image" Target="../media/image11.png"/><Relationship Id="rId6"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pic>
        <p:nvPicPr>
          <p:cNvPr id="119" name="pasted-image.pdf" descr="pasted-image.pdf"/>
          <p:cNvPicPr>
            <a:picLocks noChangeAspect="1"/>
          </p:cNvPicPr>
          <p:nvPr/>
        </p:nvPicPr>
        <p:blipFill>
          <a:blip r:embed="rId3">
            <a:extLst/>
          </a:blip>
          <a:stretch>
            <a:fillRect/>
          </a:stretch>
        </p:blipFill>
        <p:spPr>
          <a:xfrm>
            <a:off x="-8174977" y="-9096041"/>
            <a:ext cx="15484756" cy="18477806"/>
          </a:xfrm>
          <a:prstGeom prst="rect">
            <a:avLst/>
          </a:prstGeom>
          <a:ln w="12700">
            <a:miter lim="400000"/>
          </a:ln>
        </p:spPr>
      </p:pic>
      <p:sp>
        <p:nvSpPr>
          <p:cNvPr id="120" name="¿Lorem ipsum dolor sit amet?"/>
          <p:cNvSpPr txBox="1"/>
          <p:nvPr>
            <p:ph type="ctrTitle"/>
          </p:nvPr>
        </p:nvSpPr>
        <p:spPr>
          <a:xfrm>
            <a:off x="1536027" y="7540156"/>
            <a:ext cx="11993886" cy="6147205"/>
          </a:xfrm>
          <a:prstGeom prst="rect">
            <a:avLst/>
          </a:prstGeom>
        </p:spPr>
        <p:txBody>
          <a:bodyPr lIns="50800" tIns="50800" rIns="50800" bIns="50800" anchor="t"/>
          <a:lstStyle>
            <a:lvl1pPr algn="l" defTabSz="457200">
              <a:defRPr sz="12300">
                <a:solidFill>
                  <a:srgbClr val="FFFFFF"/>
                </a:solidFill>
                <a:latin typeface="Roboto Regular"/>
                <a:ea typeface="Roboto Regular"/>
                <a:cs typeface="Roboto Regular"/>
                <a:sym typeface="Roboto Regular"/>
              </a:defRPr>
            </a:lvl1pPr>
          </a:lstStyle>
          <a:p>
            <a:pPr/>
            <a:r>
              <a:t>¿Lorem ipsum dolor sit amet?</a:t>
            </a:r>
          </a:p>
        </p:txBody>
      </p:sp>
      <p:pic>
        <p:nvPicPr>
          <p:cNvPr id="121" name="pasted-image.pdf" descr="pasted-image.pdf"/>
          <p:cNvPicPr>
            <a:picLocks noChangeAspect="1"/>
          </p:cNvPicPr>
          <p:nvPr/>
        </p:nvPicPr>
        <p:blipFill>
          <a:blip r:embed="rId4">
            <a:extLst/>
          </a:blip>
          <a:stretch>
            <a:fillRect/>
          </a:stretch>
        </p:blipFill>
        <p:spPr>
          <a:xfrm>
            <a:off x="1750796" y="1408777"/>
            <a:ext cx="5442900" cy="1768635"/>
          </a:xfrm>
          <a:prstGeom prst="rect">
            <a:avLst/>
          </a:prstGeom>
          <a:ln w="12700">
            <a:miter lim="400000"/>
          </a:ln>
        </p:spPr>
      </p:pic>
      <p:pic>
        <p:nvPicPr>
          <p:cNvPr id="122" name="pasted-image.pdf" descr="pasted-image.pdf"/>
          <p:cNvPicPr>
            <a:picLocks noChangeAspect="1"/>
          </p:cNvPicPr>
          <p:nvPr/>
        </p:nvPicPr>
        <p:blipFill>
          <a:blip r:embed="rId5">
            <a:extLst/>
          </a:blip>
          <a:stretch>
            <a:fillRect/>
          </a:stretch>
        </p:blipFill>
        <p:spPr>
          <a:xfrm>
            <a:off x="-2183533" y="10938341"/>
            <a:ext cx="19433005" cy="12413799"/>
          </a:xfrm>
          <a:prstGeom prst="rect">
            <a:avLst/>
          </a:prstGeom>
          <a:ln w="12700">
            <a:miter lim="400000"/>
          </a:ln>
        </p:spPr>
      </p:pic>
      <p:pic>
        <p:nvPicPr>
          <p:cNvPr id="123" name="pasted-image.pdf" descr="pasted-image.pdf"/>
          <p:cNvPicPr>
            <a:picLocks noChangeAspect="1"/>
          </p:cNvPicPr>
          <p:nvPr/>
        </p:nvPicPr>
        <p:blipFill>
          <a:blip r:embed="rId5">
            <a:extLst/>
          </a:blip>
          <a:stretch>
            <a:fillRect/>
          </a:stretch>
        </p:blipFill>
        <p:spPr>
          <a:xfrm flipH="1" rot="10800000">
            <a:off x="4882998" y="-5387044"/>
            <a:ext cx="19433006" cy="12413799"/>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25" name="¿Lorem ipsum dolor sit amet?"/>
          <p:cNvSpPr txBox="1"/>
          <p:nvPr>
            <p:ph type="ctrTitle"/>
          </p:nvPr>
        </p:nvSpPr>
        <p:spPr>
          <a:xfrm>
            <a:off x="1536026" y="3743452"/>
            <a:ext cx="8687663" cy="5005722"/>
          </a:xfrm>
          <a:prstGeom prst="rect">
            <a:avLst/>
          </a:prstGeom>
        </p:spPr>
        <p:txBody>
          <a:bodyPr lIns="50800" tIns="50800" rIns="50800" bIns="50800" anchor="t"/>
          <a:lstStyle>
            <a:lvl1pPr algn="l" defTabSz="438911">
              <a:defRPr sz="10080">
                <a:solidFill>
                  <a:srgbClr val="DEE372"/>
                </a:solidFill>
                <a:latin typeface="Roboto Regular"/>
                <a:ea typeface="Roboto Regular"/>
                <a:cs typeface="Roboto Regular"/>
                <a:sym typeface="Roboto Regular"/>
              </a:defRPr>
            </a:lvl1pPr>
          </a:lstStyle>
          <a:p>
            <a:pPr/>
            <a:r>
              <a:t>¿Lorem ipsum dolor sit amet?</a:t>
            </a:r>
          </a:p>
        </p:txBody>
      </p:sp>
      <p:sp>
        <p:nvSpPr>
          <p:cNvPr id="126" name="Lorem ipsum dolor sit amet, consectetur adipiscing elit, sed do eiusmod tempor incididunt ut labore et dolore magna aliqua. Ut enim ad minim veniam, quis nostrud exercitation ullamco laboris nisi ut aliquip ex ea commodo consequat. Duis aute irure dolor "/>
          <p:cNvSpPr txBox="1"/>
          <p:nvPr/>
        </p:nvSpPr>
        <p:spPr>
          <a:xfrm>
            <a:off x="1620398" y="7037223"/>
            <a:ext cx="7300504" cy="592455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lnSpc>
                <a:spcPct val="110000"/>
              </a:lnSpc>
              <a:defRPr b="0" sz="3000">
                <a:solidFill>
                  <a:srgbClr val="FFFFFF"/>
                </a:solidFill>
                <a:latin typeface="Roboto Black"/>
                <a:ea typeface="Roboto Black"/>
                <a:cs typeface="Roboto Black"/>
                <a:sym typeface="Roboto Black"/>
              </a:defRPr>
            </a:lvl1pPr>
          </a:lstStyle>
          <a:p>
            <a:pPr/>
            <a: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p>
        </p:txBody>
      </p:sp>
      <p:pic>
        <p:nvPicPr>
          <p:cNvPr id="127" name="pasted-image.pdf" descr="pasted-image.pdf"/>
          <p:cNvPicPr>
            <a:picLocks noChangeAspect="1"/>
          </p:cNvPicPr>
          <p:nvPr/>
        </p:nvPicPr>
        <p:blipFill>
          <a:blip r:embed="rId3">
            <a:extLst/>
          </a:blip>
          <a:stretch>
            <a:fillRect/>
          </a:stretch>
        </p:blipFill>
        <p:spPr>
          <a:xfrm>
            <a:off x="1750796" y="1408777"/>
            <a:ext cx="5442900" cy="1768635"/>
          </a:xfrm>
          <a:prstGeom prst="rect">
            <a:avLst/>
          </a:prstGeom>
          <a:ln w="12700">
            <a:miter lim="400000"/>
          </a:ln>
        </p:spPr>
      </p:pic>
      <p:pic>
        <p:nvPicPr>
          <p:cNvPr id="128" name="pasted-image.pdf" descr="pasted-image.pdf"/>
          <p:cNvPicPr>
            <a:picLocks noChangeAspect="1"/>
          </p:cNvPicPr>
          <p:nvPr/>
        </p:nvPicPr>
        <p:blipFill>
          <a:blip r:embed="rId4">
            <a:extLst/>
          </a:blip>
          <a:stretch>
            <a:fillRect/>
          </a:stretch>
        </p:blipFill>
        <p:spPr>
          <a:xfrm>
            <a:off x="-1325526" y="12586958"/>
            <a:ext cx="15790295" cy="5807963"/>
          </a:xfrm>
          <a:prstGeom prst="rect">
            <a:avLst/>
          </a:prstGeom>
          <a:ln w="12700">
            <a:miter lim="400000"/>
          </a:ln>
        </p:spPr>
      </p:pic>
      <p:pic>
        <p:nvPicPr>
          <p:cNvPr id="129" name="pasted-image.pdf" descr="pasted-image.pdf"/>
          <p:cNvPicPr>
            <a:picLocks noChangeAspect="1"/>
          </p:cNvPicPr>
          <p:nvPr/>
        </p:nvPicPr>
        <p:blipFill>
          <a:blip r:embed="rId5">
            <a:extLst/>
          </a:blip>
          <a:stretch>
            <a:fillRect/>
          </a:stretch>
        </p:blipFill>
        <p:spPr>
          <a:xfrm>
            <a:off x="9441211" y="9728477"/>
            <a:ext cx="3734741" cy="2665947"/>
          </a:xfrm>
          <a:prstGeom prst="rect">
            <a:avLst/>
          </a:prstGeom>
          <a:ln w="12700">
            <a:miter lim="400000"/>
          </a:ln>
        </p:spPr>
      </p:pic>
      <p:pic>
        <p:nvPicPr>
          <p:cNvPr id="130" name="pasted-image.pdf" descr="pasted-image.pdf"/>
          <p:cNvPicPr>
            <a:picLocks noChangeAspect="1"/>
          </p:cNvPicPr>
          <p:nvPr/>
        </p:nvPicPr>
        <p:blipFill>
          <a:blip r:embed="rId6">
            <a:extLst/>
          </a:blip>
          <a:stretch>
            <a:fillRect/>
          </a:stretch>
        </p:blipFill>
        <p:spPr>
          <a:xfrm>
            <a:off x="8660424" y="-2157001"/>
            <a:ext cx="9731404" cy="9731404"/>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32" name="¿Lorem ipsum dolor sit amet?"/>
          <p:cNvSpPr txBox="1"/>
          <p:nvPr>
            <p:ph type="ctrTitle"/>
          </p:nvPr>
        </p:nvSpPr>
        <p:spPr>
          <a:xfrm>
            <a:off x="868931" y="786439"/>
            <a:ext cx="8687662" cy="5005722"/>
          </a:xfrm>
          <a:prstGeom prst="rect">
            <a:avLst/>
          </a:prstGeom>
        </p:spPr>
        <p:txBody>
          <a:bodyPr lIns="50800" tIns="50800" rIns="50800" bIns="50800" anchor="t"/>
          <a:lstStyle>
            <a:lvl1pPr algn="l" defTabSz="438911">
              <a:defRPr sz="10080">
                <a:solidFill>
                  <a:srgbClr val="FFFFFF"/>
                </a:solidFill>
                <a:latin typeface="Roboto Regular"/>
                <a:ea typeface="Roboto Regular"/>
                <a:cs typeface="Roboto Regular"/>
                <a:sym typeface="Roboto Regular"/>
              </a:defRPr>
            </a:lvl1pPr>
          </a:lstStyle>
          <a:p>
            <a:pPr/>
            <a:r>
              <a:t>¿Lorem ipsum dolor sit amet?</a:t>
            </a:r>
          </a:p>
        </p:txBody>
      </p:sp>
      <p:pic>
        <p:nvPicPr>
          <p:cNvPr id="133" name="pasted-image.pdf" descr="pasted-image.pdf"/>
          <p:cNvPicPr>
            <a:picLocks noChangeAspect="1"/>
          </p:cNvPicPr>
          <p:nvPr/>
        </p:nvPicPr>
        <p:blipFill>
          <a:blip r:embed="rId3">
            <a:extLst/>
          </a:blip>
          <a:stretch>
            <a:fillRect/>
          </a:stretch>
        </p:blipFill>
        <p:spPr>
          <a:xfrm>
            <a:off x="970362" y="14570685"/>
            <a:ext cx="5442901" cy="1768635"/>
          </a:xfrm>
          <a:prstGeom prst="rect">
            <a:avLst/>
          </a:prstGeom>
          <a:ln w="12700">
            <a:miter lim="400000"/>
          </a:ln>
        </p:spPr>
      </p:pic>
      <p:pic>
        <p:nvPicPr>
          <p:cNvPr id="134" name="pasted-image.pdf" descr="pasted-image.pdf"/>
          <p:cNvPicPr>
            <a:picLocks noChangeAspect="1"/>
          </p:cNvPicPr>
          <p:nvPr/>
        </p:nvPicPr>
        <p:blipFill>
          <a:blip r:embed="rId4">
            <a:extLst/>
          </a:blip>
          <a:stretch>
            <a:fillRect/>
          </a:stretch>
        </p:blipFill>
        <p:spPr>
          <a:xfrm>
            <a:off x="671085" y="8082102"/>
            <a:ext cx="4561569" cy="3256156"/>
          </a:xfrm>
          <a:prstGeom prst="rect">
            <a:avLst/>
          </a:prstGeom>
          <a:ln w="12700">
            <a:miter lim="400000"/>
          </a:ln>
        </p:spPr>
      </p:pic>
      <p:pic>
        <p:nvPicPr>
          <p:cNvPr id="135" name="pasted-image.pdf" descr="pasted-image.pdf"/>
          <p:cNvPicPr>
            <a:picLocks noChangeAspect="1"/>
          </p:cNvPicPr>
          <p:nvPr/>
        </p:nvPicPr>
        <p:blipFill>
          <a:blip r:embed="rId5">
            <a:extLst/>
          </a:blip>
          <a:stretch>
            <a:fillRect/>
          </a:stretch>
        </p:blipFill>
        <p:spPr>
          <a:xfrm>
            <a:off x="941775" y="11623840"/>
            <a:ext cx="15830991" cy="13266675"/>
          </a:xfrm>
          <a:prstGeom prst="rect">
            <a:avLst/>
          </a:prstGeom>
          <a:ln w="12700">
            <a:miter lim="400000"/>
          </a:ln>
        </p:spPr>
      </p:pic>
      <p:pic>
        <p:nvPicPr>
          <p:cNvPr id="136" name="pasted-image.pdf" descr="pasted-image.pdf"/>
          <p:cNvPicPr>
            <a:picLocks noChangeAspect="1"/>
          </p:cNvPicPr>
          <p:nvPr/>
        </p:nvPicPr>
        <p:blipFill>
          <a:blip r:embed="rId6">
            <a:extLst/>
          </a:blip>
          <a:stretch>
            <a:fillRect/>
          </a:stretch>
        </p:blipFill>
        <p:spPr>
          <a:xfrm>
            <a:off x="4406606" y="3782271"/>
            <a:ext cx="10898471" cy="10304928"/>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38" name="¿Lorem ipsum dolor sit amet?"/>
          <p:cNvSpPr txBox="1"/>
          <p:nvPr>
            <p:ph type="ctrTitle"/>
          </p:nvPr>
        </p:nvSpPr>
        <p:spPr>
          <a:xfrm>
            <a:off x="924335" y="7151823"/>
            <a:ext cx="11191229" cy="2337113"/>
          </a:xfrm>
          <a:prstGeom prst="rect">
            <a:avLst/>
          </a:prstGeom>
        </p:spPr>
        <p:txBody>
          <a:bodyPr lIns="50800" tIns="50800" rIns="50800" bIns="50800" anchor="t"/>
          <a:lstStyle>
            <a:lvl1pPr algn="l" defTabSz="457200">
              <a:defRPr sz="5900">
                <a:solidFill>
                  <a:srgbClr val="FFFFFF"/>
                </a:solidFill>
                <a:latin typeface="Roboto Regular"/>
                <a:ea typeface="Roboto Regular"/>
                <a:cs typeface="Roboto Regular"/>
                <a:sym typeface="Roboto Regular"/>
              </a:defRPr>
            </a:lvl1pPr>
          </a:lstStyle>
          <a:p>
            <a:pPr/>
            <a:r>
              <a:t>¿Lorem ipsum dolor sit amet?</a:t>
            </a:r>
          </a:p>
        </p:txBody>
      </p:sp>
      <p:pic>
        <p:nvPicPr>
          <p:cNvPr id="139" name="pasted-image.pdf" descr="pasted-image.pdf"/>
          <p:cNvPicPr>
            <a:picLocks noChangeAspect="1"/>
          </p:cNvPicPr>
          <p:nvPr/>
        </p:nvPicPr>
        <p:blipFill>
          <a:blip r:embed="rId3">
            <a:extLst/>
          </a:blip>
          <a:stretch>
            <a:fillRect/>
          </a:stretch>
        </p:blipFill>
        <p:spPr>
          <a:xfrm>
            <a:off x="7298202" y="14528499"/>
            <a:ext cx="5442901" cy="1768634"/>
          </a:xfrm>
          <a:prstGeom prst="rect">
            <a:avLst/>
          </a:prstGeom>
          <a:ln w="12700">
            <a:miter lim="400000"/>
          </a:ln>
        </p:spPr>
      </p:pic>
      <p:pic>
        <p:nvPicPr>
          <p:cNvPr id="140" name="pasted-image.pdf" descr="pasted-image.pdf"/>
          <p:cNvPicPr>
            <a:picLocks noChangeAspect="1"/>
          </p:cNvPicPr>
          <p:nvPr/>
        </p:nvPicPr>
        <p:blipFill>
          <a:blip r:embed="rId4">
            <a:extLst/>
          </a:blip>
          <a:stretch>
            <a:fillRect/>
          </a:stretch>
        </p:blipFill>
        <p:spPr>
          <a:xfrm>
            <a:off x="835348" y="932779"/>
            <a:ext cx="8025704" cy="5728938"/>
          </a:xfrm>
          <a:prstGeom prst="rect">
            <a:avLst/>
          </a:prstGeom>
          <a:ln w="12700">
            <a:miter lim="400000"/>
          </a:ln>
        </p:spPr>
      </p:pic>
      <p:sp>
        <p:nvSpPr>
          <p:cNvPr id="141" name="Lorem ipsum dolor sit amet, consectetur adipiscing elit, sed do eiusmod tempor incididunt ut labore et dolore magna aliqua."/>
          <p:cNvSpPr txBox="1"/>
          <p:nvPr/>
        </p:nvSpPr>
        <p:spPr>
          <a:xfrm>
            <a:off x="1107497" y="8469176"/>
            <a:ext cx="10028149" cy="1524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lnSpc>
                <a:spcPct val="110000"/>
              </a:lnSpc>
              <a:defRPr b="0" sz="3000">
                <a:solidFill>
                  <a:srgbClr val="FFFFFF"/>
                </a:solidFill>
                <a:latin typeface="Roboto Black"/>
                <a:ea typeface="Roboto Black"/>
                <a:cs typeface="Roboto Black"/>
                <a:sym typeface="Roboto Black"/>
              </a:defRPr>
            </a:lvl1pPr>
          </a:lstStyle>
          <a:p>
            <a:pPr/>
            <a:r>
              <a:t>Lorem ipsum dolor sit amet, consectetur adipiscing elit, sed do eiusmod tempor incididunt ut labore et dolore magna aliqua.</a:t>
            </a:r>
          </a:p>
        </p:txBody>
      </p:sp>
      <p:pic>
        <p:nvPicPr>
          <p:cNvPr id="142" name="pasted-image.pdf" descr="pasted-image.pdf"/>
          <p:cNvPicPr>
            <a:picLocks noChangeAspect="1"/>
          </p:cNvPicPr>
          <p:nvPr/>
        </p:nvPicPr>
        <p:blipFill>
          <a:blip r:embed="rId5">
            <a:extLst/>
          </a:blip>
          <a:stretch>
            <a:fillRect/>
          </a:stretch>
        </p:blipFill>
        <p:spPr>
          <a:xfrm>
            <a:off x="7757252" y="-4274193"/>
            <a:ext cx="15409793" cy="10489499"/>
          </a:xfrm>
          <a:prstGeom prst="rect">
            <a:avLst/>
          </a:prstGeom>
          <a:ln w="12700">
            <a:miter lim="400000"/>
          </a:ln>
        </p:spPr>
      </p:pic>
      <p:pic>
        <p:nvPicPr>
          <p:cNvPr id="143" name="pasted-image.pdf" descr="pasted-image.pdf"/>
          <p:cNvPicPr>
            <a:picLocks noChangeAspect="1"/>
          </p:cNvPicPr>
          <p:nvPr/>
        </p:nvPicPr>
        <p:blipFill>
          <a:blip r:embed="rId6">
            <a:extLst/>
          </a:blip>
          <a:stretch>
            <a:fillRect/>
          </a:stretch>
        </p:blipFill>
        <p:spPr>
          <a:xfrm rot="20940000">
            <a:off x="-5242298" y="10624122"/>
            <a:ext cx="22727739" cy="6622116"/>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45" name="¿Lorem ipsum dolor sit amet?"/>
          <p:cNvSpPr txBox="1"/>
          <p:nvPr>
            <p:ph type="ctrTitle"/>
          </p:nvPr>
        </p:nvSpPr>
        <p:spPr>
          <a:xfrm>
            <a:off x="3771863" y="3799627"/>
            <a:ext cx="8687663" cy="5005722"/>
          </a:xfrm>
          <a:prstGeom prst="rect">
            <a:avLst/>
          </a:prstGeom>
        </p:spPr>
        <p:txBody>
          <a:bodyPr lIns="50800" tIns="50800" rIns="50800" bIns="50800" anchor="t"/>
          <a:lstStyle>
            <a:lvl1pPr algn="l" defTabSz="438911">
              <a:defRPr sz="10080">
                <a:solidFill>
                  <a:srgbClr val="DEE372"/>
                </a:solidFill>
                <a:latin typeface="Roboto Regular"/>
                <a:ea typeface="Roboto Regular"/>
                <a:cs typeface="Roboto Regular"/>
                <a:sym typeface="Roboto Regular"/>
              </a:defRPr>
            </a:lvl1pPr>
          </a:lstStyle>
          <a:p>
            <a:pPr/>
            <a:r>
              <a:t>¿Lorem ipsum dolor sit amet?</a:t>
            </a:r>
          </a:p>
        </p:txBody>
      </p:sp>
      <p:sp>
        <p:nvSpPr>
          <p:cNvPr id="146" name="Lorem ipsum dolor sit amet, consectetur adipiscing elit, sed do eiusmod tempor incididunt ut labore et dolore magna aliqua. Ut enim ad minim veniam, quis nostrud exercitation ullamco laboris nisi ut aliquip ex ea commodo consequat. Duis aute irure dolor "/>
          <p:cNvSpPr txBox="1"/>
          <p:nvPr/>
        </p:nvSpPr>
        <p:spPr>
          <a:xfrm>
            <a:off x="3856235" y="7093399"/>
            <a:ext cx="7300504" cy="44577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spAutoFit/>
          </a:bodyPr>
          <a:lstStyle>
            <a:lvl1pPr algn="l" defTabSz="584200">
              <a:lnSpc>
                <a:spcPct val="110000"/>
              </a:lnSpc>
              <a:defRPr b="0" sz="3000">
                <a:solidFill>
                  <a:srgbClr val="FFFFFF"/>
                </a:solidFill>
                <a:latin typeface="Roboto Black"/>
                <a:ea typeface="Roboto Black"/>
                <a:cs typeface="Roboto Black"/>
                <a:sym typeface="Roboto Black"/>
              </a:defRPr>
            </a:lvl1pPr>
          </a:lstStyle>
          <a:p>
            <a:pPr/>
            <a: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a:t>
            </a:r>
          </a:p>
        </p:txBody>
      </p:sp>
      <p:pic>
        <p:nvPicPr>
          <p:cNvPr id="147" name="pasted-image.pdf" descr="pasted-image.pdf"/>
          <p:cNvPicPr>
            <a:picLocks noChangeAspect="1"/>
          </p:cNvPicPr>
          <p:nvPr/>
        </p:nvPicPr>
        <p:blipFill>
          <a:blip r:embed="rId3">
            <a:extLst/>
          </a:blip>
          <a:stretch>
            <a:fillRect/>
          </a:stretch>
        </p:blipFill>
        <p:spPr>
          <a:xfrm>
            <a:off x="1750796" y="1408777"/>
            <a:ext cx="5442900" cy="1768635"/>
          </a:xfrm>
          <a:prstGeom prst="rect">
            <a:avLst/>
          </a:prstGeom>
          <a:ln w="12700">
            <a:miter lim="400000"/>
          </a:ln>
        </p:spPr>
      </p:pic>
      <p:pic>
        <p:nvPicPr>
          <p:cNvPr id="148" name="pasted-image.pdf" descr="pasted-image.pdf"/>
          <p:cNvPicPr>
            <a:picLocks noChangeAspect="1"/>
          </p:cNvPicPr>
          <p:nvPr/>
        </p:nvPicPr>
        <p:blipFill>
          <a:blip r:embed="rId4">
            <a:extLst/>
          </a:blip>
          <a:stretch>
            <a:fillRect/>
          </a:stretch>
        </p:blipFill>
        <p:spPr>
          <a:xfrm>
            <a:off x="7733051" y="12833177"/>
            <a:ext cx="5442901" cy="3885271"/>
          </a:xfrm>
          <a:prstGeom prst="rect">
            <a:avLst/>
          </a:prstGeom>
          <a:ln w="12700">
            <a:miter lim="400000"/>
          </a:ln>
        </p:spPr>
      </p:pic>
      <p:pic>
        <p:nvPicPr>
          <p:cNvPr id="149" name="pasted-image.pdf" descr="pasted-image.pdf"/>
          <p:cNvPicPr>
            <a:picLocks noChangeAspect="1"/>
          </p:cNvPicPr>
          <p:nvPr/>
        </p:nvPicPr>
        <p:blipFill>
          <a:blip r:embed="rId5">
            <a:extLst/>
          </a:blip>
          <a:stretch>
            <a:fillRect/>
          </a:stretch>
        </p:blipFill>
        <p:spPr>
          <a:xfrm>
            <a:off x="-2829673" y="13640165"/>
            <a:ext cx="10640444" cy="2271295"/>
          </a:xfrm>
          <a:prstGeom prst="rect">
            <a:avLst/>
          </a:prstGeom>
          <a:ln w="12700">
            <a:miter lim="400000"/>
          </a:ln>
        </p:spPr>
      </p:pic>
      <p:pic>
        <p:nvPicPr>
          <p:cNvPr id="150" name="pasted-image.pdf" descr="pasted-image.pdf"/>
          <p:cNvPicPr>
            <a:picLocks noChangeAspect="1"/>
          </p:cNvPicPr>
          <p:nvPr/>
        </p:nvPicPr>
        <p:blipFill>
          <a:blip r:embed="rId6">
            <a:extLst/>
          </a:blip>
          <a:stretch>
            <a:fillRect/>
          </a:stretch>
        </p:blipFill>
        <p:spPr>
          <a:xfrm>
            <a:off x="-15431730" y="3651588"/>
            <a:ext cx="18892383" cy="15832179"/>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3578" tIns="53578" rIns="53578" bIns="53578" numCol="1" spcCol="38100" rtlCol="0" anchor="ctr" upright="0">
        <a:spAutoFit/>
      </a:bodyPr>
      <a:lstStyle>
        <a:defPPr marL="0" marR="0" indent="0" algn="ctr" defTabSz="1026914" rtl="0" fontAlgn="auto" latinLnBrk="0" hangingPunct="0">
          <a:lnSpc>
            <a:spcPct val="100000"/>
          </a:lnSpc>
          <a:spcBef>
            <a:spcPts val="0"/>
          </a:spcBef>
          <a:spcAft>
            <a:spcPts val="0"/>
          </a:spcAft>
          <a:buClrTx/>
          <a:buSzTx/>
          <a:buFontTx/>
          <a:buNone/>
          <a:tabLst/>
          <a:defRPr b="0" baseline="0" cap="none" i="0" spc="0" strike="noStrike" sz="3800" u="none" kumimoji="0" normalizeH="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3578" tIns="53578" rIns="53578" bIns="53578" numCol="1" spcCol="38100" rtlCol="0" anchor="ctr" upright="0">
        <a:spAutoFit/>
      </a:bodyPr>
      <a:lstStyle>
        <a:defPPr marL="0" marR="0" indent="0" algn="ctr" defTabSz="1026914" rtl="0" fontAlgn="auto" latinLnBrk="0" hangingPunct="0">
          <a:lnSpc>
            <a:spcPct val="100000"/>
          </a:lnSpc>
          <a:spcBef>
            <a:spcPts val="0"/>
          </a:spcBef>
          <a:spcAft>
            <a:spcPts val="0"/>
          </a:spcAft>
          <a:buClrTx/>
          <a:buSzTx/>
          <a:buFontTx/>
          <a:buNone/>
          <a:tabLst/>
          <a:defRPr b="1" baseline="0" cap="none" i="0" spc="0" strike="noStrike" sz="4200" u="none" kumimoji="0" normalizeH="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3578" tIns="53578" rIns="53578" bIns="53578" numCol="1" spcCol="38100" rtlCol="0" anchor="ctr" upright="0">
        <a:spAutoFit/>
      </a:bodyPr>
      <a:lstStyle>
        <a:defPPr marL="0" marR="0" indent="0" algn="ctr" defTabSz="1026914" rtl="0" fontAlgn="auto" latinLnBrk="0" hangingPunct="0">
          <a:lnSpc>
            <a:spcPct val="100000"/>
          </a:lnSpc>
          <a:spcBef>
            <a:spcPts val="0"/>
          </a:spcBef>
          <a:spcAft>
            <a:spcPts val="0"/>
          </a:spcAft>
          <a:buClrTx/>
          <a:buSzTx/>
          <a:buFontTx/>
          <a:buNone/>
          <a:tabLst/>
          <a:defRPr b="0" baseline="0" cap="none" i="0" spc="0" strike="noStrike" sz="3800" u="none" kumimoji="0" normalizeH="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3578" tIns="53578" rIns="53578" bIns="53578" numCol="1" spcCol="38100" rtlCol="0" anchor="ctr" upright="0">
        <a:spAutoFit/>
      </a:bodyPr>
      <a:lstStyle>
        <a:defPPr marL="0" marR="0" indent="0" algn="ctr" defTabSz="1026914" rtl="0" fontAlgn="auto" latinLnBrk="0" hangingPunct="0">
          <a:lnSpc>
            <a:spcPct val="100000"/>
          </a:lnSpc>
          <a:spcBef>
            <a:spcPts val="0"/>
          </a:spcBef>
          <a:spcAft>
            <a:spcPts val="0"/>
          </a:spcAft>
          <a:buClrTx/>
          <a:buSzTx/>
          <a:buFontTx/>
          <a:buNone/>
          <a:tabLst/>
          <a:defRPr b="1" baseline="0" cap="none" i="0" spc="0" strike="noStrike" sz="4200" u="none" kumimoji="0" normalizeH="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